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70" r:id="rId3"/>
    <p:sldId id="271" r:id="rId4"/>
    <p:sldId id="272" r:id="rId5"/>
    <p:sldId id="273" r:id="rId6"/>
    <p:sldId id="274" r:id="rId7"/>
    <p:sldId id="275" r:id="rId8"/>
    <p:sldId id="268" r:id="rId9"/>
    <p:sldId id="267" r:id="rId10"/>
    <p:sldId id="266" r:id="rId11"/>
    <p:sldId id="265" r:id="rId12"/>
    <p:sldId id="264" r:id="rId13"/>
    <p:sldId id="263" r:id="rId14"/>
    <p:sldId id="262" r:id="rId15"/>
    <p:sldId id="261" r:id="rId16"/>
    <p:sldId id="260" r:id="rId17"/>
    <p:sldId id="259" r:id="rId18"/>
    <p:sldId id="256" r:id="rId19"/>
    <p:sldId id="258" r:id="rId20"/>
    <p:sldId id="276" r:id="rId21"/>
    <p:sldId id="257" r:id="rId22"/>
    <p:sldId id="279" r:id="rId23"/>
    <p:sldId id="278" r:id="rId24"/>
    <p:sldId id="280" r:id="rId25"/>
    <p:sldId id="281" r:id="rId26"/>
    <p:sldId id="282" r:id="rId27"/>
    <p:sldId id="285" r:id="rId28"/>
    <p:sldId id="283" r:id="rId29"/>
    <p:sldId id="286" r:id="rId30"/>
    <p:sldId id="288" r:id="rId31"/>
    <p:sldId id="287" r:id="rId32"/>
    <p:sldId id="289" r:id="rId33"/>
    <p:sldId id="290" r:id="rId34"/>
  </p:sldIdLst>
  <p:sldSz cx="12192000" cy="6858000"/>
  <p:notesSz cx="6797675" cy="9926638"/>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p:scale>
          <a:sx n="60" d="100"/>
          <a:sy n="60" d="100"/>
        </p:scale>
        <p:origin x="1056"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B1FCE7C4-D6C4-42B5-81EC-B7BCBB7FE53C}" type="datetimeFigureOut">
              <a:rPr lang="es-MX" smtClean="0"/>
              <a:t>27/02/2024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99671E0-D066-461C-8AB6-01FCAE22061D}" type="slidenum">
              <a:rPr lang="es-MX" smtClean="0"/>
              <a:t>‹Nº›</a:t>
            </a:fld>
            <a:endParaRPr lang="es-MX"/>
          </a:p>
        </p:txBody>
      </p:sp>
    </p:spTree>
    <p:extLst>
      <p:ext uri="{BB962C8B-B14F-4D97-AF65-F5344CB8AC3E}">
        <p14:creationId xmlns:p14="http://schemas.microsoft.com/office/powerpoint/2010/main" val="962599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1FCE7C4-D6C4-42B5-81EC-B7BCBB7FE53C}" type="datetimeFigureOut">
              <a:rPr lang="es-MX" smtClean="0"/>
              <a:t>27/02/2024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99671E0-D066-461C-8AB6-01FCAE22061D}" type="slidenum">
              <a:rPr lang="es-MX" smtClean="0"/>
              <a:t>‹Nº›</a:t>
            </a:fld>
            <a:endParaRPr lang="es-MX"/>
          </a:p>
        </p:txBody>
      </p:sp>
    </p:spTree>
    <p:extLst>
      <p:ext uri="{BB962C8B-B14F-4D97-AF65-F5344CB8AC3E}">
        <p14:creationId xmlns:p14="http://schemas.microsoft.com/office/powerpoint/2010/main" val="269058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1FCE7C4-D6C4-42B5-81EC-B7BCBB7FE53C}" type="datetimeFigureOut">
              <a:rPr lang="es-MX" smtClean="0"/>
              <a:t>27/02/2024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99671E0-D066-461C-8AB6-01FCAE22061D}" type="slidenum">
              <a:rPr lang="es-MX" smtClean="0"/>
              <a:t>‹Nº›</a:t>
            </a:fld>
            <a:endParaRPr lang="es-MX"/>
          </a:p>
        </p:txBody>
      </p:sp>
    </p:spTree>
    <p:extLst>
      <p:ext uri="{BB962C8B-B14F-4D97-AF65-F5344CB8AC3E}">
        <p14:creationId xmlns:p14="http://schemas.microsoft.com/office/powerpoint/2010/main" val="1374871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1FCE7C4-D6C4-42B5-81EC-B7BCBB7FE53C}" type="datetimeFigureOut">
              <a:rPr lang="es-MX" smtClean="0"/>
              <a:t>27/02/2024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99671E0-D066-461C-8AB6-01FCAE22061D}" type="slidenum">
              <a:rPr lang="es-MX" smtClean="0"/>
              <a:t>‹Nº›</a:t>
            </a:fld>
            <a:endParaRPr lang="es-MX"/>
          </a:p>
        </p:txBody>
      </p:sp>
    </p:spTree>
    <p:extLst>
      <p:ext uri="{BB962C8B-B14F-4D97-AF65-F5344CB8AC3E}">
        <p14:creationId xmlns:p14="http://schemas.microsoft.com/office/powerpoint/2010/main" val="3819320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1FCE7C4-D6C4-42B5-81EC-B7BCBB7FE53C}" type="datetimeFigureOut">
              <a:rPr lang="es-MX" smtClean="0"/>
              <a:t>27/02/2024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E99671E0-D066-461C-8AB6-01FCAE22061D}" type="slidenum">
              <a:rPr lang="es-MX" smtClean="0"/>
              <a:t>‹Nº›</a:t>
            </a:fld>
            <a:endParaRPr lang="es-MX"/>
          </a:p>
        </p:txBody>
      </p:sp>
    </p:spTree>
    <p:extLst>
      <p:ext uri="{BB962C8B-B14F-4D97-AF65-F5344CB8AC3E}">
        <p14:creationId xmlns:p14="http://schemas.microsoft.com/office/powerpoint/2010/main" val="1144074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B1FCE7C4-D6C4-42B5-81EC-B7BCBB7FE53C}" type="datetimeFigureOut">
              <a:rPr lang="es-MX" smtClean="0"/>
              <a:t>27/02/2024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E99671E0-D066-461C-8AB6-01FCAE22061D}" type="slidenum">
              <a:rPr lang="es-MX" smtClean="0"/>
              <a:t>‹Nº›</a:t>
            </a:fld>
            <a:endParaRPr lang="es-MX"/>
          </a:p>
        </p:txBody>
      </p:sp>
    </p:spTree>
    <p:extLst>
      <p:ext uri="{BB962C8B-B14F-4D97-AF65-F5344CB8AC3E}">
        <p14:creationId xmlns:p14="http://schemas.microsoft.com/office/powerpoint/2010/main" val="1708647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B1FCE7C4-D6C4-42B5-81EC-B7BCBB7FE53C}" type="datetimeFigureOut">
              <a:rPr lang="es-MX" smtClean="0"/>
              <a:t>27/02/2024</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E99671E0-D066-461C-8AB6-01FCAE22061D}" type="slidenum">
              <a:rPr lang="es-MX" smtClean="0"/>
              <a:t>‹Nº›</a:t>
            </a:fld>
            <a:endParaRPr lang="es-MX"/>
          </a:p>
        </p:txBody>
      </p:sp>
    </p:spTree>
    <p:extLst>
      <p:ext uri="{BB962C8B-B14F-4D97-AF65-F5344CB8AC3E}">
        <p14:creationId xmlns:p14="http://schemas.microsoft.com/office/powerpoint/2010/main" val="239929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B1FCE7C4-D6C4-42B5-81EC-B7BCBB7FE53C}" type="datetimeFigureOut">
              <a:rPr lang="es-MX" smtClean="0"/>
              <a:t>27/02/2024</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E99671E0-D066-461C-8AB6-01FCAE22061D}" type="slidenum">
              <a:rPr lang="es-MX" smtClean="0"/>
              <a:t>‹Nº›</a:t>
            </a:fld>
            <a:endParaRPr lang="es-MX"/>
          </a:p>
        </p:txBody>
      </p:sp>
    </p:spTree>
    <p:extLst>
      <p:ext uri="{BB962C8B-B14F-4D97-AF65-F5344CB8AC3E}">
        <p14:creationId xmlns:p14="http://schemas.microsoft.com/office/powerpoint/2010/main" val="99236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1FCE7C4-D6C4-42B5-81EC-B7BCBB7FE53C}" type="datetimeFigureOut">
              <a:rPr lang="es-MX" smtClean="0"/>
              <a:t>27/02/2024</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E99671E0-D066-461C-8AB6-01FCAE22061D}" type="slidenum">
              <a:rPr lang="es-MX" smtClean="0"/>
              <a:t>‹Nº›</a:t>
            </a:fld>
            <a:endParaRPr lang="es-MX"/>
          </a:p>
        </p:txBody>
      </p:sp>
    </p:spTree>
    <p:extLst>
      <p:ext uri="{BB962C8B-B14F-4D97-AF65-F5344CB8AC3E}">
        <p14:creationId xmlns:p14="http://schemas.microsoft.com/office/powerpoint/2010/main" val="2258048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1FCE7C4-D6C4-42B5-81EC-B7BCBB7FE53C}" type="datetimeFigureOut">
              <a:rPr lang="es-MX" smtClean="0"/>
              <a:t>27/02/2024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E99671E0-D066-461C-8AB6-01FCAE22061D}" type="slidenum">
              <a:rPr lang="es-MX" smtClean="0"/>
              <a:t>‹Nº›</a:t>
            </a:fld>
            <a:endParaRPr lang="es-MX"/>
          </a:p>
        </p:txBody>
      </p:sp>
    </p:spTree>
    <p:extLst>
      <p:ext uri="{BB962C8B-B14F-4D97-AF65-F5344CB8AC3E}">
        <p14:creationId xmlns:p14="http://schemas.microsoft.com/office/powerpoint/2010/main" val="15717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1FCE7C4-D6C4-42B5-81EC-B7BCBB7FE53C}" type="datetimeFigureOut">
              <a:rPr lang="es-MX" smtClean="0"/>
              <a:t>27/02/2024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E99671E0-D066-461C-8AB6-01FCAE22061D}" type="slidenum">
              <a:rPr lang="es-MX" smtClean="0"/>
              <a:t>‹Nº›</a:t>
            </a:fld>
            <a:endParaRPr lang="es-MX"/>
          </a:p>
        </p:txBody>
      </p:sp>
    </p:spTree>
    <p:extLst>
      <p:ext uri="{BB962C8B-B14F-4D97-AF65-F5344CB8AC3E}">
        <p14:creationId xmlns:p14="http://schemas.microsoft.com/office/powerpoint/2010/main" val="202765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CE7C4-D6C4-42B5-81EC-B7BCBB7FE53C}" type="datetimeFigureOut">
              <a:rPr lang="es-MX" smtClean="0"/>
              <a:t>27/02/2024</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671E0-D066-461C-8AB6-01FCAE22061D}" type="slidenum">
              <a:rPr lang="es-MX" smtClean="0"/>
              <a:t>‹Nº›</a:t>
            </a:fld>
            <a:endParaRPr lang="es-MX"/>
          </a:p>
        </p:txBody>
      </p:sp>
    </p:spTree>
    <p:extLst>
      <p:ext uri="{BB962C8B-B14F-4D97-AF65-F5344CB8AC3E}">
        <p14:creationId xmlns:p14="http://schemas.microsoft.com/office/powerpoint/2010/main" val="3116087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87109" y="584969"/>
            <a:ext cx="10217782" cy="5688061"/>
          </a:xfrm>
          <a:prstGeom prst="rect">
            <a:avLst/>
          </a:prstGeom>
        </p:spPr>
      </p:pic>
    </p:spTree>
    <p:extLst>
      <p:ext uri="{BB962C8B-B14F-4D97-AF65-F5344CB8AC3E}">
        <p14:creationId xmlns:p14="http://schemas.microsoft.com/office/powerpoint/2010/main" val="3105358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95942"/>
          </a:xfrm>
        </p:spPr>
        <p:txBody>
          <a:bodyPr>
            <a:normAutofit fontScale="90000"/>
          </a:bodyPr>
          <a:lstStyle/>
          <a:p>
            <a:r>
              <a:rPr lang="es-MX" b="1" dirty="0"/>
              <a:t>ASISTÍ A LA ENTREGA DE CALZADO PARA EL PERSONAL DE PROTECCIÓN CIVIL Y BOMBEROS </a:t>
            </a:r>
            <a:br>
              <a:rPr lang="es-MX" dirty="0"/>
            </a:br>
            <a:r>
              <a:rPr lang="es-MX" sz="1400" dirty="0"/>
              <a:t>09 DE ENERO DE 2024 A LAS 17:30 HORAS EN LA BASE CENTRAL DE PROTECCIÓN CIVIL Y BOMBEROS EN LA COLONIA LÁZARO CÁRDENAS</a:t>
            </a:r>
          </a:p>
        </p:txBody>
      </p:sp>
      <p:pic>
        <p:nvPicPr>
          <p:cNvPr id="4" name="Marcador de contenido 3"/>
          <p:cNvPicPr>
            <a:picLocks noGrp="1" noChangeAspect="1"/>
          </p:cNvPicPr>
          <p:nvPr>
            <p:ph idx="1"/>
          </p:nvPr>
        </p:nvPicPr>
        <p:blipFill rotWithShape="1">
          <a:blip r:embed="rId2"/>
          <a:srcRect l="2196" r="1407"/>
          <a:stretch/>
        </p:blipFill>
        <p:spPr>
          <a:xfrm>
            <a:off x="6005688" y="2325512"/>
            <a:ext cx="5508979" cy="4041421"/>
          </a:xfrm>
          <a:prstGeom prst="rect">
            <a:avLst/>
          </a:prstGeom>
        </p:spPr>
      </p:pic>
      <p:pic>
        <p:nvPicPr>
          <p:cNvPr id="5" name="Imagen 4"/>
          <p:cNvPicPr>
            <a:picLocks noChangeAspect="1"/>
          </p:cNvPicPr>
          <p:nvPr/>
        </p:nvPicPr>
        <p:blipFill>
          <a:blip r:embed="rId3"/>
          <a:stretch>
            <a:fillRect/>
          </a:stretch>
        </p:blipFill>
        <p:spPr>
          <a:xfrm>
            <a:off x="241300" y="2325512"/>
            <a:ext cx="5638800" cy="4041422"/>
          </a:xfrm>
          <a:prstGeom prst="rect">
            <a:avLst/>
          </a:prstGeom>
        </p:spPr>
      </p:pic>
      <p:pic>
        <p:nvPicPr>
          <p:cNvPr id="6" name="Imagen 5"/>
          <p:cNvPicPr>
            <a:picLocks noChangeAspect="1"/>
          </p:cNvPicPr>
          <p:nvPr/>
        </p:nvPicPr>
        <p:blipFill>
          <a:blip r:embed="rId4"/>
          <a:stretch>
            <a:fillRect/>
          </a:stretch>
        </p:blipFill>
        <p:spPr>
          <a:xfrm>
            <a:off x="-1057" y="4346222"/>
            <a:ext cx="12193057" cy="2505673"/>
          </a:xfrm>
          <a:prstGeom prst="rect">
            <a:avLst/>
          </a:prstGeom>
        </p:spPr>
      </p:pic>
    </p:spTree>
    <p:extLst>
      <p:ext uri="{BB962C8B-B14F-4D97-AF65-F5344CB8AC3E}">
        <p14:creationId xmlns:p14="http://schemas.microsoft.com/office/powerpoint/2010/main" val="2581902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1911"/>
            <a:ext cx="10515600" cy="1253067"/>
          </a:xfrm>
        </p:spPr>
        <p:txBody>
          <a:bodyPr>
            <a:normAutofit/>
          </a:bodyPr>
          <a:lstStyle/>
          <a:p>
            <a:r>
              <a:rPr lang="es-MX" sz="3600" b="1" dirty="0"/>
              <a:t>ASISTÍ A LA INAUGURACIÓN DE LA CALLE CORREGIDORA </a:t>
            </a:r>
            <a:br>
              <a:rPr lang="es-MX" sz="3600" dirty="0"/>
            </a:br>
            <a:r>
              <a:rPr lang="es-MX" sz="1400" dirty="0"/>
              <a:t>11 DE ENERO DE 2024 A LAS 17:30 HORAS EN CALLE CORREGIDORA EN LA COLONIA VALENTÍN GÓMEZ FARIAS</a:t>
            </a:r>
          </a:p>
        </p:txBody>
      </p:sp>
      <p:pic>
        <p:nvPicPr>
          <p:cNvPr id="4" name="Marcador de contenido 3"/>
          <p:cNvPicPr>
            <a:picLocks noGrp="1" noChangeAspect="1"/>
          </p:cNvPicPr>
          <p:nvPr>
            <p:ph idx="1"/>
          </p:nvPr>
        </p:nvPicPr>
        <p:blipFill>
          <a:blip r:embed="rId2"/>
          <a:stretch>
            <a:fillRect/>
          </a:stretch>
        </p:blipFill>
        <p:spPr>
          <a:xfrm>
            <a:off x="6096000" y="1915936"/>
            <a:ext cx="5199945" cy="4534500"/>
          </a:xfrm>
          <a:prstGeom prst="rect">
            <a:avLst/>
          </a:prstGeom>
        </p:spPr>
      </p:pic>
      <p:pic>
        <p:nvPicPr>
          <p:cNvPr id="5" name="Imagen 4"/>
          <p:cNvPicPr>
            <a:picLocks noChangeAspect="1"/>
          </p:cNvPicPr>
          <p:nvPr/>
        </p:nvPicPr>
        <p:blipFill rotWithShape="1">
          <a:blip r:embed="rId3"/>
          <a:srcRect t="14660"/>
          <a:stretch/>
        </p:blipFill>
        <p:spPr>
          <a:xfrm>
            <a:off x="838200" y="1915936"/>
            <a:ext cx="5257800" cy="4534500"/>
          </a:xfrm>
          <a:prstGeom prst="rect">
            <a:avLst/>
          </a:prstGeom>
        </p:spPr>
      </p:pic>
      <p:pic>
        <p:nvPicPr>
          <p:cNvPr id="6" name="Imagen 5"/>
          <p:cNvPicPr>
            <a:picLocks noChangeAspect="1"/>
          </p:cNvPicPr>
          <p:nvPr/>
        </p:nvPicPr>
        <p:blipFill>
          <a:blip r:embed="rId4"/>
          <a:stretch>
            <a:fillRect/>
          </a:stretch>
        </p:blipFill>
        <p:spPr>
          <a:xfrm>
            <a:off x="0" y="4352327"/>
            <a:ext cx="12193057" cy="2505673"/>
          </a:xfrm>
          <a:prstGeom prst="rect">
            <a:avLst/>
          </a:prstGeom>
        </p:spPr>
      </p:pic>
    </p:spTree>
    <p:extLst>
      <p:ext uri="{BB962C8B-B14F-4D97-AF65-F5344CB8AC3E}">
        <p14:creationId xmlns:p14="http://schemas.microsoft.com/office/powerpoint/2010/main" val="4193576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7671" y="365126"/>
            <a:ext cx="10515600" cy="1362074"/>
          </a:xfrm>
        </p:spPr>
        <p:txBody>
          <a:bodyPr>
            <a:normAutofit fontScale="90000"/>
          </a:bodyPr>
          <a:lstStyle/>
          <a:p>
            <a:r>
              <a:rPr lang="es-MX" sz="4000" b="1" dirty="0"/>
              <a:t>ASISTÍ A LA “MESA PARA LA CONSTRUCCIÓN DE PAZ Y SEGURIDA</a:t>
            </a:r>
            <a:r>
              <a:rPr lang="es-MX" sz="4000" dirty="0"/>
              <a:t>” </a:t>
            </a:r>
            <a:br>
              <a:rPr lang="es-MX" sz="4000" dirty="0"/>
            </a:br>
            <a:r>
              <a:rPr lang="es-MX" sz="1400" dirty="0"/>
              <a:t>12 DE ENERO DE 2024 A LAS 10:00 HORAS EN LA UMA</a:t>
            </a:r>
          </a:p>
        </p:txBody>
      </p:sp>
      <p:pic>
        <p:nvPicPr>
          <p:cNvPr id="4" name="Marcador de contenido 3"/>
          <p:cNvPicPr>
            <a:picLocks noGrp="1" noChangeAspect="1"/>
          </p:cNvPicPr>
          <p:nvPr>
            <p:ph idx="1"/>
          </p:nvPr>
        </p:nvPicPr>
        <p:blipFill rotWithShape="1">
          <a:blip r:embed="rId2"/>
          <a:srcRect t="12043"/>
          <a:stretch/>
        </p:blipFill>
        <p:spPr>
          <a:xfrm>
            <a:off x="2031999" y="1964267"/>
            <a:ext cx="7958667" cy="4795308"/>
          </a:xfrm>
          <a:prstGeom prst="rect">
            <a:avLst/>
          </a:prstGeom>
        </p:spPr>
      </p:pic>
      <p:pic>
        <p:nvPicPr>
          <p:cNvPr id="5" name="Imagen 4"/>
          <p:cNvPicPr>
            <a:picLocks noChangeAspect="1"/>
          </p:cNvPicPr>
          <p:nvPr/>
        </p:nvPicPr>
        <p:blipFill>
          <a:blip r:embed="rId3"/>
          <a:stretch>
            <a:fillRect/>
          </a:stretch>
        </p:blipFill>
        <p:spPr>
          <a:xfrm>
            <a:off x="-1057" y="4361921"/>
            <a:ext cx="12193057" cy="2505673"/>
          </a:xfrm>
          <a:prstGeom prst="rect">
            <a:avLst/>
          </a:prstGeom>
        </p:spPr>
      </p:pic>
    </p:spTree>
    <p:extLst>
      <p:ext uri="{BB962C8B-B14F-4D97-AF65-F5344CB8AC3E}">
        <p14:creationId xmlns:p14="http://schemas.microsoft.com/office/powerpoint/2010/main" val="2439009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429808"/>
          </a:xfrm>
        </p:spPr>
        <p:txBody>
          <a:bodyPr>
            <a:normAutofit/>
          </a:bodyPr>
          <a:lstStyle/>
          <a:p>
            <a:r>
              <a:rPr lang="es-MX" sz="4000" b="1" dirty="0"/>
              <a:t>ATENDÍ A CIUDADANOS EN LA ACTIVIDAD DENOMINADA “CHARLA CON TU REGIDORA” </a:t>
            </a:r>
            <a:br>
              <a:rPr lang="es-MX" sz="4000" b="1" dirty="0"/>
            </a:br>
            <a:r>
              <a:rPr lang="es-MX" sz="1400" dirty="0"/>
              <a:t>12 DE ENERO DE 2024 A LAS 11:40 HORAS EN LA UMA</a:t>
            </a:r>
          </a:p>
        </p:txBody>
      </p:sp>
      <p:pic>
        <p:nvPicPr>
          <p:cNvPr id="5" name="Imagen 4"/>
          <p:cNvPicPr>
            <a:picLocks noChangeAspect="1"/>
          </p:cNvPicPr>
          <p:nvPr/>
        </p:nvPicPr>
        <p:blipFill rotWithShape="1">
          <a:blip r:embed="rId2"/>
          <a:srcRect l="-2963" t="-527" r="22346" b="527"/>
          <a:stretch/>
        </p:blipFill>
        <p:spPr>
          <a:xfrm>
            <a:off x="745067" y="1893358"/>
            <a:ext cx="5136443" cy="4351338"/>
          </a:xfrm>
          <a:prstGeom prst="rect">
            <a:avLst/>
          </a:prstGeom>
        </p:spPr>
      </p:pic>
      <p:pic>
        <p:nvPicPr>
          <p:cNvPr id="6" name="Imagen 5"/>
          <p:cNvPicPr>
            <a:picLocks noChangeAspect="1"/>
          </p:cNvPicPr>
          <p:nvPr/>
        </p:nvPicPr>
        <p:blipFill rotWithShape="1">
          <a:blip r:embed="rId3"/>
          <a:srcRect l="10412" r="5304"/>
          <a:stretch/>
        </p:blipFill>
        <p:spPr>
          <a:xfrm>
            <a:off x="5994402" y="1893358"/>
            <a:ext cx="5212644" cy="4351338"/>
          </a:xfrm>
          <a:prstGeom prst="rect">
            <a:avLst/>
          </a:prstGeom>
        </p:spPr>
      </p:pic>
      <p:pic>
        <p:nvPicPr>
          <p:cNvPr id="8" name="Imagen 7"/>
          <p:cNvPicPr>
            <a:picLocks noChangeAspect="1"/>
          </p:cNvPicPr>
          <p:nvPr/>
        </p:nvPicPr>
        <p:blipFill>
          <a:blip r:embed="rId4"/>
          <a:stretch>
            <a:fillRect/>
          </a:stretch>
        </p:blipFill>
        <p:spPr>
          <a:xfrm>
            <a:off x="0" y="4352327"/>
            <a:ext cx="12193057" cy="2505673"/>
          </a:xfrm>
          <a:prstGeom prst="rect">
            <a:avLst/>
          </a:prstGeom>
        </p:spPr>
      </p:pic>
    </p:spTree>
    <p:extLst>
      <p:ext uri="{BB962C8B-B14F-4D97-AF65-F5344CB8AC3E}">
        <p14:creationId xmlns:p14="http://schemas.microsoft.com/office/powerpoint/2010/main" val="2611618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407231"/>
          </a:xfrm>
        </p:spPr>
        <p:txBody>
          <a:bodyPr>
            <a:normAutofit/>
          </a:bodyPr>
          <a:lstStyle/>
          <a:p>
            <a:r>
              <a:rPr lang="es-MX" sz="3600" b="1" dirty="0"/>
              <a:t>ASISTÍ A LA ENTREGA DE CUARTOS HABITACIÓN QUE HIZO ENTREGA EL PRESIDENTE MUNICIPAL </a:t>
            </a:r>
            <a:br>
              <a:rPr lang="es-MX" sz="1400" dirty="0"/>
            </a:br>
            <a:r>
              <a:rPr lang="es-MX" sz="1400" dirty="0"/>
              <a:t>17 DE ENERO DE 2024 A LAS 17:30 HORAS EN CALLE APENINOS # 544, COLONIA VOLCANES  </a:t>
            </a:r>
          </a:p>
        </p:txBody>
      </p:sp>
      <p:pic>
        <p:nvPicPr>
          <p:cNvPr id="4" name="Marcador de contenido 3"/>
          <p:cNvPicPr>
            <a:picLocks noGrp="1" noChangeAspect="1"/>
          </p:cNvPicPr>
          <p:nvPr>
            <p:ph idx="1"/>
          </p:nvPr>
        </p:nvPicPr>
        <p:blipFill rotWithShape="1">
          <a:blip r:embed="rId2"/>
          <a:srcRect l="18567"/>
          <a:stretch/>
        </p:blipFill>
        <p:spPr>
          <a:xfrm>
            <a:off x="7865533" y="2111022"/>
            <a:ext cx="3488267" cy="3461103"/>
          </a:xfrm>
          <a:prstGeom prst="rect">
            <a:avLst/>
          </a:prstGeom>
        </p:spPr>
      </p:pic>
      <p:pic>
        <p:nvPicPr>
          <p:cNvPr id="5" name="Imagen 4"/>
          <p:cNvPicPr>
            <a:picLocks noChangeAspect="1"/>
          </p:cNvPicPr>
          <p:nvPr/>
        </p:nvPicPr>
        <p:blipFill rotWithShape="1">
          <a:blip r:embed="rId3"/>
          <a:srcRect r="8607"/>
          <a:stretch/>
        </p:blipFill>
        <p:spPr>
          <a:xfrm>
            <a:off x="838201" y="2111022"/>
            <a:ext cx="3880556" cy="3461103"/>
          </a:xfrm>
          <a:prstGeom prst="rect">
            <a:avLst/>
          </a:prstGeom>
        </p:spPr>
      </p:pic>
      <p:pic>
        <p:nvPicPr>
          <p:cNvPr id="6" name="Imagen 5"/>
          <p:cNvPicPr>
            <a:picLocks noChangeAspect="1"/>
          </p:cNvPicPr>
          <p:nvPr/>
        </p:nvPicPr>
        <p:blipFill>
          <a:blip r:embed="rId4"/>
          <a:stretch>
            <a:fillRect/>
          </a:stretch>
        </p:blipFill>
        <p:spPr>
          <a:xfrm>
            <a:off x="4718757" y="2111022"/>
            <a:ext cx="3207456" cy="3461103"/>
          </a:xfrm>
          <a:prstGeom prst="rect">
            <a:avLst/>
          </a:prstGeom>
        </p:spPr>
      </p:pic>
      <p:pic>
        <p:nvPicPr>
          <p:cNvPr id="7" name="Imagen 6"/>
          <p:cNvPicPr>
            <a:picLocks noChangeAspect="1"/>
          </p:cNvPicPr>
          <p:nvPr/>
        </p:nvPicPr>
        <p:blipFill>
          <a:blip r:embed="rId5"/>
          <a:stretch>
            <a:fillRect/>
          </a:stretch>
        </p:blipFill>
        <p:spPr>
          <a:xfrm>
            <a:off x="0" y="4319288"/>
            <a:ext cx="12193057" cy="2505673"/>
          </a:xfrm>
          <a:prstGeom prst="rect">
            <a:avLst/>
          </a:prstGeom>
        </p:spPr>
      </p:pic>
    </p:spTree>
    <p:extLst>
      <p:ext uri="{BB962C8B-B14F-4D97-AF65-F5344CB8AC3E}">
        <p14:creationId xmlns:p14="http://schemas.microsoft.com/office/powerpoint/2010/main" val="1695157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170164"/>
          </a:xfrm>
        </p:spPr>
        <p:txBody>
          <a:bodyPr>
            <a:normAutofit fontScale="90000"/>
          </a:bodyPr>
          <a:lstStyle/>
          <a:p>
            <a:r>
              <a:rPr lang="es-MX" sz="3600" b="1" dirty="0"/>
              <a:t>ATENDÍ A CIUDADANOS EN LA ACTIVIDAD DENOMINADA “CHARLA CON TU REGIDORA” </a:t>
            </a:r>
            <a:br>
              <a:rPr lang="es-MX" sz="3600" b="1" dirty="0"/>
            </a:br>
            <a:r>
              <a:rPr lang="es-MX" sz="1400" dirty="0"/>
              <a:t>18 DE ENERO DE 2024 A LAS 09:00 HORAS EN LA UMA</a:t>
            </a:r>
          </a:p>
        </p:txBody>
      </p:sp>
      <p:pic>
        <p:nvPicPr>
          <p:cNvPr id="4" name="Marcador de contenido 3"/>
          <p:cNvPicPr>
            <a:picLocks noGrp="1" noChangeAspect="1"/>
          </p:cNvPicPr>
          <p:nvPr>
            <p:ph idx="1"/>
          </p:nvPr>
        </p:nvPicPr>
        <p:blipFill rotWithShape="1">
          <a:blip r:embed="rId2"/>
          <a:srcRect r="13413"/>
          <a:stretch/>
        </p:blipFill>
        <p:spPr>
          <a:xfrm>
            <a:off x="2494844" y="2301346"/>
            <a:ext cx="2157588" cy="2974094"/>
          </a:xfrm>
          <a:prstGeom prst="rect">
            <a:avLst/>
          </a:prstGeom>
        </p:spPr>
      </p:pic>
      <p:pic>
        <p:nvPicPr>
          <p:cNvPr id="5" name="Imagen 4"/>
          <p:cNvPicPr>
            <a:picLocks noChangeAspect="1"/>
          </p:cNvPicPr>
          <p:nvPr/>
        </p:nvPicPr>
        <p:blipFill rotWithShape="1">
          <a:blip r:embed="rId3"/>
          <a:srcRect r="11636"/>
          <a:stretch/>
        </p:blipFill>
        <p:spPr>
          <a:xfrm>
            <a:off x="437444" y="2291644"/>
            <a:ext cx="2057400" cy="2974094"/>
          </a:xfrm>
          <a:prstGeom prst="rect">
            <a:avLst/>
          </a:prstGeom>
        </p:spPr>
      </p:pic>
      <p:pic>
        <p:nvPicPr>
          <p:cNvPr id="6" name="Imagen 5"/>
          <p:cNvPicPr>
            <a:picLocks noChangeAspect="1"/>
          </p:cNvPicPr>
          <p:nvPr/>
        </p:nvPicPr>
        <p:blipFill rotWithShape="1">
          <a:blip r:embed="rId4"/>
          <a:srcRect r="5261"/>
          <a:stretch/>
        </p:blipFill>
        <p:spPr>
          <a:xfrm>
            <a:off x="4652432" y="2320750"/>
            <a:ext cx="2346679" cy="2964392"/>
          </a:xfrm>
          <a:prstGeom prst="rect">
            <a:avLst/>
          </a:prstGeom>
        </p:spPr>
      </p:pic>
      <p:pic>
        <p:nvPicPr>
          <p:cNvPr id="7" name="Imagen 6"/>
          <p:cNvPicPr>
            <a:picLocks noChangeAspect="1"/>
          </p:cNvPicPr>
          <p:nvPr/>
        </p:nvPicPr>
        <p:blipFill rotWithShape="1">
          <a:blip r:embed="rId5"/>
          <a:srcRect r="11877"/>
          <a:stretch/>
        </p:blipFill>
        <p:spPr>
          <a:xfrm>
            <a:off x="6908799" y="2351442"/>
            <a:ext cx="2157588" cy="2953104"/>
          </a:xfrm>
          <a:prstGeom prst="rect">
            <a:avLst/>
          </a:prstGeom>
        </p:spPr>
      </p:pic>
      <p:pic>
        <p:nvPicPr>
          <p:cNvPr id="8" name="Imagen 7"/>
          <p:cNvPicPr>
            <a:picLocks noChangeAspect="1"/>
          </p:cNvPicPr>
          <p:nvPr/>
        </p:nvPicPr>
        <p:blipFill rotWithShape="1">
          <a:blip r:embed="rId6"/>
          <a:srcRect l="20882" r="9744" b="13496"/>
          <a:stretch/>
        </p:blipFill>
        <p:spPr>
          <a:xfrm>
            <a:off x="9066387" y="2333101"/>
            <a:ext cx="2434167" cy="2971446"/>
          </a:xfrm>
          <a:prstGeom prst="rect">
            <a:avLst/>
          </a:prstGeom>
        </p:spPr>
      </p:pic>
      <p:pic>
        <p:nvPicPr>
          <p:cNvPr id="9" name="Imagen 8"/>
          <p:cNvPicPr>
            <a:picLocks noChangeAspect="1"/>
          </p:cNvPicPr>
          <p:nvPr/>
        </p:nvPicPr>
        <p:blipFill>
          <a:blip r:embed="rId7"/>
          <a:stretch>
            <a:fillRect/>
          </a:stretch>
        </p:blipFill>
        <p:spPr>
          <a:xfrm>
            <a:off x="0" y="4352327"/>
            <a:ext cx="12193057" cy="2505673"/>
          </a:xfrm>
          <a:prstGeom prst="rect">
            <a:avLst/>
          </a:prstGeom>
        </p:spPr>
      </p:pic>
    </p:spTree>
    <p:extLst>
      <p:ext uri="{BB962C8B-B14F-4D97-AF65-F5344CB8AC3E}">
        <p14:creationId xmlns:p14="http://schemas.microsoft.com/office/powerpoint/2010/main" val="407180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95941"/>
          </a:xfrm>
        </p:spPr>
        <p:txBody>
          <a:bodyPr>
            <a:normAutofit/>
          </a:bodyPr>
          <a:lstStyle/>
          <a:p>
            <a:r>
              <a:rPr lang="es-MX" sz="3200" b="1" dirty="0"/>
              <a:t>ORGANICÉ UNA CONVIVENCIA PARA LOS ELEMENTOS DE LA ACADEMIA DE SEGURIDAD CIUDADANA  </a:t>
            </a:r>
            <a:br>
              <a:rPr lang="es-MX" sz="3200" dirty="0"/>
            </a:br>
            <a:r>
              <a:rPr lang="es-MX" sz="1400" dirty="0"/>
              <a:t> 19 DE ENERO DE 2024 A LAS 08:00 HORAS EN LA ACADEMIA DE POLICIA EN LA DELEGACIÓN DE LAS JUNTAS </a:t>
            </a:r>
          </a:p>
        </p:txBody>
      </p:sp>
      <p:pic>
        <p:nvPicPr>
          <p:cNvPr id="4" name="Marcador de contenido 3"/>
          <p:cNvPicPr>
            <a:picLocks noGrp="1" noChangeAspect="1"/>
          </p:cNvPicPr>
          <p:nvPr>
            <p:ph idx="1"/>
          </p:nvPr>
        </p:nvPicPr>
        <p:blipFill>
          <a:blip r:embed="rId2"/>
          <a:stretch>
            <a:fillRect/>
          </a:stretch>
        </p:blipFill>
        <p:spPr>
          <a:xfrm>
            <a:off x="6553200" y="2391569"/>
            <a:ext cx="4800600" cy="3219450"/>
          </a:xfrm>
          <a:prstGeom prst="rect">
            <a:avLst/>
          </a:prstGeom>
        </p:spPr>
      </p:pic>
      <p:pic>
        <p:nvPicPr>
          <p:cNvPr id="5" name="Imagen 4"/>
          <p:cNvPicPr>
            <a:picLocks noChangeAspect="1"/>
          </p:cNvPicPr>
          <p:nvPr/>
        </p:nvPicPr>
        <p:blipFill>
          <a:blip r:embed="rId3"/>
          <a:stretch>
            <a:fillRect/>
          </a:stretch>
        </p:blipFill>
        <p:spPr>
          <a:xfrm>
            <a:off x="838200" y="2391569"/>
            <a:ext cx="5715000" cy="3219450"/>
          </a:xfrm>
          <a:prstGeom prst="rect">
            <a:avLst/>
          </a:prstGeom>
        </p:spPr>
      </p:pic>
      <p:pic>
        <p:nvPicPr>
          <p:cNvPr id="6" name="Imagen 5"/>
          <p:cNvPicPr>
            <a:picLocks noChangeAspect="1"/>
          </p:cNvPicPr>
          <p:nvPr/>
        </p:nvPicPr>
        <p:blipFill>
          <a:blip r:embed="rId4"/>
          <a:stretch>
            <a:fillRect/>
          </a:stretch>
        </p:blipFill>
        <p:spPr>
          <a:xfrm>
            <a:off x="-1057" y="4352327"/>
            <a:ext cx="12193057" cy="2505673"/>
          </a:xfrm>
          <a:prstGeom prst="rect">
            <a:avLst/>
          </a:prstGeom>
        </p:spPr>
      </p:pic>
    </p:spTree>
    <p:extLst>
      <p:ext uri="{BB962C8B-B14F-4D97-AF65-F5344CB8AC3E}">
        <p14:creationId xmlns:p14="http://schemas.microsoft.com/office/powerpoint/2010/main" val="3319163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70933"/>
            <a:ext cx="10515600" cy="1490133"/>
          </a:xfrm>
        </p:spPr>
        <p:txBody>
          <a:bodyPr>
            <a:normAutofit/>
          </a:bodyPr>
          <a:lstStyle/>
          <a:p>
            <a:r>
              <a:rPr lang="es-MX" sz="4000" b="1" dirty="0"/>
              <a:t>ASISTÍ A LA INAUGURACIÓN DEL DOMO DE LA PRIMARIA BENITO JUÁREZ  </a:t>
            </a:r>
            <a:br>
              <a:rPr lang="es-MX" sz="4000" dirty="0"/>
            </a:br>
            <a:r>
              <a:rPr lang="es-MX" sz="1400" dirty="0"/>
              <a:t>22 DE ENERO DE 2024 A LAS 10:00 HORAS EN LA COLONIA BUENOS AIRES</a:t>
            </a:r>
          </a:p>
        </p:txBody>
      </p:sp>
      <p:pic>
        <p:nvPicPr>
          <p:cNvPr id="4" name="Marcador de contenido 3"/>
          <p:cNvPicPr>
            <a:picLocks noGrp="1" noChangeAspect="1"/>
          </p:cNvPicPr>
          <p:nvPr>
            <p:ph idx="1"/>
          </p:nvPr>
        </p:nvPicPr>
        <p:blipFill>
          <a:blip r:embed="rId2"/>
          <a:stretch>
            <a:fillRect/>
          </a:stretch>
        </p:blipFill>
        <p:spPr>
          <a:xfrm>
            <a:off x="6096000" y="1884186"/>
            <a:ext cx="5233458" cy="4286250"/>
          </a:xfrm>
          <a:prstGeom prst="rect">
            <a:avLst/>
          </a:prstGeom>
        </p:spPr>
      </p:pic>
      <p:pic>
        <p:nvPicPr>
          <p:cNvPr id="5" name="Imagen 4"/>
          <p:cNvPicPr>
            <a:picLocks noChangeAspect="1"/>
          </p:cNvPicPr>
          <p:nvPr/>
        </p:nvPicPr>
        <p:blipFill>
          <a:blip r:embed="rId3"/>
          <a:stretch>
            <a:fillRect/>
          </a:stretch>
        </p:blipFill>
        <p:spPr>
          <a:xfrm>
            <a:off x="838200" y="1884186"/>
            <a:ext cx="4998156" cy="4286250"/>
          </a:xfrm>
          <a:prstGeom prst="rect">
            <a:avLst/>
          </a:prstGeom>
        </p:spPr>
      </p:pic>
      <p:pic>
        <p:nvPicPr>
          <p:cNvPr id="6" name="Imagen 5"/>
          <p:cNvPicPr>
            <a:picLocks noChangeAspect="1"/>
          </p:cNvPicPr>
          <p:nvPr/>
        </p:nvPicPr>
        <p:blipFill>
          <a:blip r:embed="rId4"/>
          <a:stretch>
            <a:fillRect/>
          </a:stretch>
        </p:blipFill>
        <p:spPr>
          <a:xfrm>
            <a:off x="-1057" y="4352327"/>
            <a:ext cx="12193057" cy="2505673"/>
          </a:xfrm>
          <a:prstGeom prst="rect">
            <a:avLst/>
          </a:prstGeom>
        </p:spPr>
      </p:pic>
    </p:spTree>
    <p:extLst>
      <p:ext uri="{BB962C8B-B14F-4D97-AF65-F5344CB8AC3E}">
        <p14:creationId xmlns:p14="http://schemas.microsoft.com/office/powerpoint/2010/main" val="3496582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61155" y="474133"/>
            <a:ext cx="9606845" cy="1275645"/>
          </a:xfrm>
        </p:spPr>
        <p:txBody>
          <a:bodyPr>
            <a:normAutofit/>
          </a:bodyPr>
          <a:lstStyle/>
          <a:p>
            <a:pPr algn="l"/>
            <a:r>
              <a:rPr lang="es-MX" sz="3200" b="1" dirty="0"/>
              <a:t>ASISTÍ A LA SESIÓN DE LA COMISIÓN DE IGUALDAD DE GÉNERO Y DESARROLLO INTEGRAL HUMANO </a:t>
            </a:r>
            <a:br>
              <a:rPr lang="es-MX" sz="1400" b="1" dirty="0"/>
            </a:br>
            <a:r>
              <a:rPr lang="es-MX" sz="1400" dirty="0"/>
              <a:t> 25 DE ENERO DE 2024 A LAS 10:00 HORAS EN EL SALÓN CABILDO DE LA PRESIDENCIA MUNICIPAL</a:t>
            </a:r>
          </a:p>
        </p:txBody>
      </p:sp>
      <p:pic>
        <p:nvPicPr>
          <p:cNvPr id="4" name="Imagen 3"/>
          <p:cNvPicPr>
            <a:picLocks noChangeAspect="1"/>
          </p:cNvPicPr>
          <p:nvPr/>
        </p:nvPicPr>
        <p:blipFill>
          <a:blip r:embed="rId2"/>
          <a:stretch>
            <a:fillRect/>
          </a:stretch>
        </p:blipFill>
        <p:spPr>
          <a:xfrm>
            <a:off x="1061155" y="2359376"/>
            <a:ext cx="4710289" cy="3762375"/>
          </a:xfrm>
          <a:prstGeom prst="rect">
            <a:avLst/>
          </a:prstGeom>
        </p:spPr>
      </p:pic>
      <p:pic>
        <p:nvPicPr>
          <p:cNvPr id="5" name="Imagen 4"/>
          <p:cNvPicPr>
            <a:picLocks noChangeAspect="1"/>
          </p:cNvPicPr>
          <p:nvPr/>
        </p:nvPicPr>
        <p:blipFill>
          <a:blip r:embed="rId3"/>
          <a:stretch>
            <a:fillRect/>
          </a:stretch>
        </p:blipFill>
        <p:spPr>
          <a:xfrm>
            <a:off x="5957711" y="2359376"/>
            <a:ext cx="4710289" cy="3762375"/>
          </a:xfrm>
          <a:prstGeom prst="rect">
            <a:avLst/>
          </a:prstGeom>
        </p:spPr>
      </p:pic>
      <p:pic>
        <p:nvPicPr>
          <p:cNvPr id="6" name="Imagen 5"/>
          <p:cNvPicPr>
            <a:picLocks noChangeAspect="1"/>
          </p:cNvPicPr>
          <p:nvPr/>
        </p:nvPicPr>
        <p:blipFill>
          <a:blip r:embed="rId4"/>
          <a:stretch>
            <a:fillRect/>
          </a:stretch>
        </p:blipFill>
        <p:spPr>
          <a:xfrm>
            <a:off x="-1057" y="4352327"/>
            <a:ext cx="12193057" cy="2505673"/>
          </a:xfrm>
          <a:prstGeom prst="rect">
            <a:avLst/>
          </a:prstGeom>
        </p:spPr>
      </p:pic>
    </p:spTree>
    <p:extLst>
      <p:ext uri="{BB962C8B-B14F-4D97-AF65-F5344CB8AC3E}">
        <p14:creationId xmlns:p14="http://schemas.microsoft.com/office/powerpoint/2010/main" val="474634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741186"/>
          </a:xfrm>
        </p:spPr>
        <p:txBody>
          <a:bodyPr>
            <a:normAutofit fontScale="90000"/>
          </a:bodyPr>
          <a:lstStyle/>
          <a:p>
            <a:r>
              <a:rPr lang="es-MX" sz="4000" b="1" dirty="0"/>
              <a:t>ASISTÍ A LA INAUGURACIÓN DE LA CALLE TAMAULIPAS </a:t>
            </a:r>
            <a:br>
              <a:rPr lang="es-MX" sz="4000" dirty="0"/>
            </a:br>
            <a:r>
              <a:rPr lang="es-MX" sz="1400" dirty="0"/>
              <a:t>25 DE ENERO DE 2024 A LAS 17:30 HORAS EN LA COLONIA MOJONERAS</a:t>
            </a:r>
          </a:p>
        </p:txBody>
      </p:sp>
      <p:pic>
        <p:nvPicPr>
          <p:cNvPr id="4" name="Marcador de contenido 3"/>
          <p:cNvPicPr>
            <a:picLocks noGrp="1" noChangeAspect="1"/>
          </p:cNvPicPr>
          <p:nvPr>
            <p:ph idx="1"/>
          </p:nvPr>
        </p:nvPicPr>
        <p:blipFill>
          <a:blip r:embed="rId2"/>
          <a:stretch>
            <a:fillRect/>
          </a:stretch>
        </p:blipFill>
        <p:spPr>
          <a:xfrm>
            <a:off x="6287911" y="2112257"/>
            <a:ext cx="5065889" cy="4074054"/>
          </a:xfrm>
          <a:prstGeom prst="rect">
            <a:avLst/>
          </a:prstGeom>
        </p:spPr>
      </p:pic>
      <p:pic>
        <p:nvPicPr>
          <p:cNvPr id="5" name="Imagen 4"/>
          <p:cNvPicPr>
            <a:picLocks noChangeAspect="1"/>
          </p:cNvPicPr>
          <p:nvPr/>
        </p:nvPicPr>
        <p:blipFill>
          <a:blip r:embed="rId3"/>
          <a:stretch>
            <a:fillRect/>
          </a:stretch>
        </p:blipFill>
        <p:spPr>
          <a:xfrm>
            <a:off x="838200" y="2112257"/>
            <a:ext cx="5156200" cy="4074054"/>
          </a:xfrm>
          <a:prstGeom prst="rect">
            <a:avLst/>
          </a:prstGeom>
        </p:spPr>
      </p:pic>
      <p:pic>
        <p:nvPicPr>
          <p:cNvPr id="6" name="Imagen 5"/>
          <p:cNvPicPr>
            <a:picLocks noChangeAspect="1"/>
          </p:cNvPicPr>
          <p:nvPr/>
        </p:nvPicPr>
        <p:blipFill>
          <a:blip r:embed="rId4"/>
          <a:stretch>
            <a:fillRect/>
          </a:stretch>
        </p:blipFill>
        <p:spPr>
          <a:xfrm>
            <a:off x="0" y="4352327"/>
            <a:ext cx="12193057" cy="2505673"/>
          </a:xfrm>
          <a:prstGeom prst="rect">
            <a:avLst/>
          </a:prstGeom>
        </p:spPr>
      </p:pic>
    </p:spTree>
    <p:extLst>
      <p:ext uri="{BB962C8B-B14F-4D97-AF65-F5344CB8AC3E}">
        <p14:creationId xmlns:p14="http://schemas.microsoft.com/office/powerpoint/2010/main" val="1633485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302025" cy="3743236"/>
          </a:xfrm>
          <a:effectLst>
            <a:outerShdw blurRad="50800" dist="38100" dir="10800000" algn="r" rotWithShape="0">
              <a:prstClr val="black">
                <a:alpha val="40000"/>
              </a:prstClr>
            </a:outerShdw>
          </a:effectLst>
        </p:spPr>
        <p:txBody>
          <a:bodyPr>
            <a:normAutofit/>
          </a:bodyPr>
          <a:lstStyle/>
          <a:p>
            <a:pPr algn="just"/>
            <a:r>
              <a:rPr lang="es-MX" b="1" dirty="0"/>
              <a:t>INFORME BIMESTRAL DE ACTIVIDADES </a:t>
            </a:r>
            <a:br>
              <a:rPr lang="es-MX" b="1" dirty="0"/>
            </a:br>
            <a:r>
              <a:rPr lang="es-MX" b="1" dirty="0"/>
              <a:t>DE LA COMISIÓN EDILICIA PERMANENTE </a:t>
            </a:r>
            <a:br>
              <a:rPr lang="es-MX" b="1" dirty="0"/>
            </a:br>
            <a:r>
              <a:rPr lang="es-MX" b="1" dirty="0"/>
              <a:t>DE SEGURIDAD PÚBLICA Y TRÁNSITO </a:t>
            </a:r>
            <a:br>
              <a:rPr lang="es-MX" b="1" dirty="0"/>
            </a:br>
            <a:r>
              <a:rPr lang="es-MX" sz="3600" b="1" dirty="0"/>
              <a:t>(DEL 1° DE ENERO AL 27 DE FEBRERO DE 2024)</a:t>
            </a:r>
          </a:p>
        </p:txBody>
      </p:sp>
      <p:pic>
        <p:nvPicPr>
          <p:cNvPr id="4" name="Imagen 3"/>
          <p:cNvPicPr>
            <a:picLocks noChangeAspect="1"/>
          </p:cNvPicPr>
          <p:nvPr/>
        </p:nvPicPr>
        <p:blipFill>
          <a:blip r:embed="rId2"/>
          <a:stretch>
            <a:fillRect/>
          </a:stretch>
        </p:blipFill>
        <p:spPr>
          <a:xfrm>
            <a:off x="0" y="4352327"/>
            <a:ext cx="12193057" cy="2505673"/>
          </a:xfrm>
          <a:prstGeom prst="rect">
            <a:avLst/>
          </a:prstGeom>
        </p:spPr>
      </p:pic>
    </p:spTree>
    <p:extLst>
      <p:ext uri="{BB962C8B-B14F-4D97-AF65-F5344CB8AC3E}">
        <p14:creationId xmlns:p14="http://schemas.microsoft.com/office/powerpoint/2010/main" val="341045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497542"/>
          </a:xfrm>
        </p:spPr>
        <p:txBody>
          <a:bodyPr>
            <a:normAutofit fontScale="90000"/>
          </a:bodyPr>
          <a:lstStyle/>
          <a:p>
            <a:r>
              <a:rPr lang="es-MX" sz="2800" b="1" dirty="0"/>
              <a:t>ASISTÍ A REUNIÓN DE TRABAJO CON PERSONAL DE LA UNIDAD DE BÚSQUEDA DE PERSONAS DEL ESTADO DE JALISCO, TAMBIÉN ASISTIERON  LOS COMPAÑEROS DE LA DIRECCIÓN DE SEGURIDAD CIUDADANA DE PUERTO VALLARTA, JALISCO.</a:t>
            </a:r>
            <a:br>
              <a:rPr lang="es-MX" sz="1400" b="1" dirty="0"/>
            </a:br>
            <a:r>
              <a:rPr lang="es-MX" sz="1400" dirty="0"/>
              <a:t>26 DE ENERO DE 2024 A LAS 12:00 HORAS EN LA COMISARIA EN IXTAPA</a:t>
            </a:r>
          </a:p>
        </p:txBody>
      </p:sp>
      <p:pic>
        <p:nvPicPr>
          <p:cNvPr id="4" name="Marcador de contenido 3"/>
          <p:cNvPicPr>
            <a:picLocks noGrp="1" noChangeAspect="1"/>
          </p:cNvPicPr>
          <p:nvPr>
            <p:ph idx="1"/>
          </p:nvPr>
        </p:nvPicPr>
        <p:blipFill>
          <a:blip r:embed="rId2"/>
          <a:stretch>
            <a:fillRect/>
          </a:stretch>
        </p:blipFill>
        <p:spPr>
          <a:xfrm>
            <a:off x="5638800" y="2178755"/>
            <a:ext cx="5715000" cy="4210755"/>
          </a:xfrm>
          <a:prstGeom prst="rect">
            <a:avLst/>
          </a:prstGeom>
        </p:spPr>
      </p:pic>
      <p:pic>
        <p:nvPicPr>
          <p:cNvPr id="5" name="Imagen 4"/>
          <p:cNvPicPr>
            <a:picLocks noChangeAspect="1"/>
          </p:cNvPicPr>
          <p:nvPr/>
        </p:nvPicPr>
        <p:blipFill>
          <a:blip r:embed="rId3"/>
          <a:stretch>
            <a:fillRect/>
          </a:stretch>
        </p:blipFill>
        <p:spPr>
          <a:xfrm>
            <a:off x="838200" y="2169229"/>
            <a:ext cx="4670778" cy="4220281"/>
          </a:xfrm>
          <a:prstGeom prst="rect">
            <a:avLst/>
          </a:prstGeom>
        </p:spPr>
      </p:pic>
      <p:pic>
        <p:nvPicPr>
          <p:cNvPr id="3" name="Imagen 2"/>
          <p:cNvPicPr>
            <a:picLocks noChangeAspect="1"/>
          </p:cNvPicPr>
          <p:nvPr/>
        </p:nvPicPr>
        <p:blipFill>
          <a:blip r:embed="rId4"/>
          <a:stretch>
            <a:fillRect/>
          </a:stretch>
        </p:blipFill>
        <p:spPr>
          <a:xfrm>
            <a:off x="0" y="4352327"/>
            <a:ext cx="12193057" cy="2505673"/>
          </a:xfrm>
          <a:prstGeom prst="rect">
            <a:avLst/>
          </a:prstGeom>
        </p:spPr>
      </p:pic>
    </p:spTree>
    <p:extLst>
      <p:ext uri="{BB962C8B-B14F-4D97-AF65-F5344CB8AC3E}">
        <p14:creationId xmlns:p14="http://schemas.microsoft.com/office/powerpoint/2010/main" val="2594695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200" b="1" dirty="0"/>
              <a:t>ASISTÍ EN LA REPRESENTACIÓN DEL PRESIDENTE MUNICIPAL A LA ACTIVIDAD DENOMINADA “PASEOS DOMINICALES”</a:t>
            </a:r>
            <a:br>
              <a:rPr lang="es-MX" sz="3200" b="1" dirty="0"/>
            </a:br>
            <a:r>
              <a:rPr lang="es-MX" sz="1400" dirty="0"/>
              <a:t>28 DE ENERO DE 2024 A LAS 08:00 HORAS EN EL CAMPO MILITAR No. 41-A PUERTO VALLARTA</a:t>
            </a:r>
          </a:p>
        </p:txBody>
      </p:sp>
      <p:pic>
        <p:nvPicPr>
          <p:cNvPr id="4" name="Marcador de contenido 3"/>
          <p:cNvPicPr>
            <a:picLocks noGrp="1" noChangeAspect="1"/>
          </p:cNvPicPr>
          <p:nvPr>
            <p:ph idx="1"/>
          </p:nvPr>
        </p:nvPicPr>
        <p:blipFill>
          <a:blip r:embed="rId2"/>
          <a:stretch>
            <a:fillRect/>
          </a:stretch>
        </p:blipFill>
        <p:spPr>
          <a:xfrm>
            <a:off x="6462264" y="2321126"/>
            <a:ext cx="4891536" cy="4090510"/>
          </a:xfrm>
          <a:prstGeom prst="rect">
            <a:avLst/>
          </a:prstGeom>
        </p:spPr>
      </p:pic>
      <p:pic>
        <p:nvPicPr>
          <p:cNvPr id="5" name="Imagen 4"/>
          <p:cNvPicPr>
            <a:picLocks noChangeAspect="1"/>
          </p:cNvPicPr>
          <p:nvPr/>
        </p:nvPicPr>
        <p:blipFill>
          <a:blip r:embed="rId3"/>
          <a:stretch>
            <a:fillRect/>
          </a:stretch>
        </p:blipFill>
        <p:spPr>
          <a:xfrm>
            <a:off x="838200" y="2321125"/>
            <a:ext cx="5178778" cy="4090511"/>
          </a:xfrm>
          <a:prstGeom prst="rect">
            <a:avLst/>
          </a:prstGeom>
        </p:spPr>
      </p:pic>
      <p:pic>
        <p:nvPicPr>
          <p:cNvPr id="6" name="Imagen 5"/>
          <p:cNvPicPr>
            <a:picLocks noChangeAspect="1"/>
          </p:cNvPicPr>
          <p:nvPr/>
        </p:nvPicPr>
        <p:blipFill>
          <a:blip r:embed="rId4"/>
          <a:stretch>
            <a:fillRect/>
          </a:stretch>
        </p:blipFill>
        <p:spPr>
          <a:xfrm>
            <a:off x="0" y="4352327"/>
            <a:ext cx="12193057" cy="2505673"/>
          </a:xfrm>
          <a:prstGeom prst="rect">
            <a:avLst/>
          </a:prstGeom>
        </p:spPr>
      </p:pic>
    </p:spTree>
    <p:extLst>
      <p:ext uri="{BB962C8B-B14F-4D97-AF65-F5344CB8AC3E}">
        <p14:creationId xmlns:p14="http://schemas.microsoft.com/office/powerpoint/2010/main" val="1232308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6000" b="1" dirty="0"/>
              <a:t>SESIÓN ORDINARIA DEL PLENO  </a:t>
            </a:r>
            <a:br>
              <a:rPr lang="es-MX" sz="1400" dirty="0"/>
            </a:br>
            <a:r>
              <a:rPr lang="es-MX" sz="1400" dirty="0"/>
              <a:t>14 DE FEBRERO DE 2024 A LAS 10:00 HORAS EN EL SALÓN CABILDO DE LA PRESIDENCIA MUNICIPAL</a:t>
            </a:r>
          </a:p>
        </p:txBody>
      </p:sp>
      <p:pic>
        <p:nvPicPr>
          <p:cNvPr id="4" name="Marcador de contenido 3"/>
          <p:cNvPicPr>
            <a:picLocks noGrp="1" noChangeAspect="1"/>
          </p:cNvPicPr>
          <p:nvPr>
            <p:ph idx="1"/>
          </p:nvPr>
        </p:nvPicPr>
        <p:blipFill rotWithShape="1">
          <a:blip r:embed="rId2"/>
          <a:srcRect l="4907" r="12058"/>
          <a:stretch/>
        </p:blipFill>
        <p:spPr>
          <a:xfrm>
            <a:off x="4481689" y="1790524"/>
            <a:ext cx="7032978" cy="4451174"/>
          </a:xfrm>
          <a:prstGeom prst="rect">
            <a:avLst/>
          </a:prstGeom>
        </p:spPr>
      </p:pic>
      <p:pic>
        <p:nvPicPr>
          <p:cNvPr id="5" name="Imagen 4"/>
          <p:cNvPicPr>
            <a:picLocks noChangeAspect="1"/>
          </p:cNvPicPr>
          <p:nvPr/>
        </p:nvPicPr>
        <p:blipFill rotWithShape="1">
          <a:blip r:embed="rId3"/>
          <a:srcRect l="15425"/>
          <a:stretch/>
        </p:blipFill>
        <p:spPr>
          <a:xfrm>
            <a:off x="440267" y="1790524"/>
            <a:ext cx="4041421" cy="4451174"/>
          </a:xfrm>
          <a:prstGeom prst="rect">
            <a:avLst/>
          </a:prstGeom>
        </p:spPr>
      </p:pic>
      <p:pic>
        <p:nvPicPr>
          <p:cNvPr id="6" name="Imagen 5"/>
          <p:cNvPicPr>
            <a:picLocks noChangeAspect="1"/>
          </p:cNvPicPr>
          <p:nvPr/>
        </p:nvPicPr>
        <p:blipFill>
          <a:blip r:embed="rId4"/>
          <a:stretch>
            <a:fillRect/>
          </a:stretch>
        </p:blipFill>
        <p:spPr>
          <a:xfrm>
            <a:off x="-1057" y="4352327"/>
            <a:ext cx="12193057" cy="2505673"/>
          </a:xfrm>
          <a:prstGeom prst="rect">
            <a:avLst/>
          </a:prstGeom>
        </p:spPr>
      </p:pic>
    </p:spTree>
    <p:extLst>
      <p:ext uri="{BB962C8B-B14F-4D97-AF65-F5344CB8AC3E}">
        <p14:creationId xmlns:p14="http://schemas.microsoft.com/office/powerpoint/2010/main" val="3133077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200" b="1" dirty="0"/>
              <a:t>ASISTÍ AL ARRANQUE DE OBRA DE LA CALLE MAR DE CORTÉS </a:t>
            </a:r>
            <a:br>
              <a:rPr lang="es-MX" sz="3200" dirty="0"/>
            </a:br>
            <a:r>
              <a:rPr lang="es-MX" sz="1400" dirty="0"/>
              <a:t>19 DE FEBRERO DE 2024 A LAS 17:30 HORAS EN  LA COLONIA PALMAR DE ARAMARA </a:t>
            </a:r>
          </a:p>
        </p:txBody>
      </p:sp>
      <p:pic>
        <p:nvPicPr>
          <p:cNvPr id="4" name="Marcador de contenido 3"/>
          <p:cNvPicPr>
            <a:picLocks noGrp="1" noChangeAspect="1"/>
          </p:cNvPicPr>
          <p:nvPr>
            <p:ph idx="1"/>
          </p:nvPr>
        </p:nvPicPr>
        <p:blipFill>
          <a:blip r:embed="rId2"/>
          <a:stretch>
            <a:fillRect/>
          </a:stretch>
        </p:blipFill>
        <p:spPr>
          <a:xfrm>
            <a:off x="1414988" y="1962679"/>
            <a:ext cx="3882677" cy="4714698"/>
          </a:xfrm>
          <a:prstGeom prst="rect">
            <a:avLst/>
          </a:prstGeom>
        </p:spPr>
      </p:pic>
      <p:pic>
        <p:nvPicPr>
          <p:cNvPr id="5" name="Imagen 4"/>
          <p:cNvPicPr>
            <a:picLocks noChangeAspect="1"/>
          </p:cNvPicPr>
          <p:nvPr/>
        </p:nvPicPr>
        <p:blipFill>
          <a:blip r:embed="rId3"/>
          <a:stretch>
            <a:fillRect/>
          </a:stretch>
        </p:blipFill>
        <p:spPr>
          <a:xfrm>
            <a:off x="6596588" y="1962679"/>
            <a:ext cx="3882677" cy="4714698"/>
          </a:xfrm>
          <a:prstGeom prst="rect">
            <a:avLst/>
          </a:prstGeom>
        </p:spPr>
      </p:pic>
      <p:pic>
        <p:nvPicPr>
          <p:cNvPr id="6" name="Imagen 5"/>
          <p:cNvPicPr>
            <a:picLocks noChangeAspect="1"/>
          </p:cNvPicPr>
          <p:nvPr/>
        </p:nvPicPr>
        <p:blipFill>
          <a:blip r:embed="rId4"/>
          <a:stretch>
            <a:fillRect/>
          </a:stretch>
        </p:blipFill>
        <p:spPr>
          <a:xfrm>
            <a:off x="-1057" y="4320028"/>
            <a:ext cx="12193057" cy="2505673"/>
          </a:xfrm>
          <a:prstGeom prst="rect">
            <a:avLst/>
          </a:prstGeom>
        </p:spPr>
      </p:pic>
    </p:spTree>
    <p:extLst>
      <p:ext uri="{BB962C8B-B14F-4D97-AF65-F5344CB8AC3E}">
        <p14:creationId xmlns:p14="http://schemas.microsoft.com/office/powerpoint/2010/main" val="2211292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sz="4000" b="1" dirty="0"/>
              <a:t>ASISTÍ A LA ENTREGA DE VENTANALES EN LA ESCUELA DE TELE BACHILLERATO DEL RANCHITO </a:t>
            </a:r>
            <a:br>
              <a:rPr lang="es-MX" sz="1400" dirty="0"/>
            </a:br>
            <a:r>
              <a:rPr lang="es-MX" sz="1400" dirty="0"/>
              <a:t>21 DE FEBRERO DE 2024 A LAS 10:30 HORAS EN LA COMUNIDAD DEL RANCHITO JALISCO</a:t>
            </a:r>
          </a:p>
        </p:txBody>
      </p:sp>
      <p:pic>
        <p:nvPicPr>
          <p:cNvPr id="4" name="Marcador de contenido 3"/>
          <p:cNvPicPr>
            <a:picLocks noGrp="1" noChangeAspect="1"/>
          </p:cNvPicPr>
          <p:nvPr>
            <p:ph idx="1"/>
          </p:nvPr>
        </p:nvPicPr>
        <p:blipFill>
          <a:blip r:embed="rId2"/>
          <a:stretch>
            <a:fillRect/>
          </a:stretch>
        </p:blipFill>
        <p:spPr>
          <a:xfrm>
            <a:off x="5283200" y="2391568"/>
            <a:ext cx="6070600" cy="3828609"/>
          </a:xfrm>
          <a:prstGeom prst="rect">
            <a:avLst/>
          </a:prstGeom>
        </p:spPr>
      </p:pic>
      <p:pic>
        <p:nvPicPr>
          <p:cNvPr id="5" name="Imagen 4"/>
          <p:cNvPicPr>
            <a:picLocks noChangeAspect="1"/>
          </p:cNvPicPr>
          <p:nvPr/>
        </p:nvPicPr>
        <p:blipFill>
          <a:blip r:embed="rId3"/>
          <a:stretch>
            <a:fillRect/>
          </a:stretch>
        </p:blipFill>
        <p:spPr>
          <a:xfrm>
            <a:off x="838200" y="2401094"/>
            <a:ext cx="4320822" cy="3819083"/>
          </a:xfrm>
          <a:prstGeom prst="rect">
            <a:avLst/>
          </a:prstGeom>
        </p:spPr>
      </p:pic>
      <p:pic>
        <p:nvPicPr>
          <p:cNvPr id="6" name="Imagen 5"/>
          <p:cNvPicPr>
            <a:picLocks noChangeAspect="1"/>
          </p:cNvPicPr>
          <p:nvPr/>
        </p:nvPicPr>
        <p:blipFill>
          <a:blip r:embed="rId4"/>
          <a:stretch>
            <a:fillRect/>
          </a:stretch>
        </p:blipFill>
        <p:spPr>
          <a:xfrm>
            <a:off x="0" y="4352327"/>
            <a:ext cx="12193057" cy="2505673"/>
          </a:xfrm>
          <a:prstGeom prst="rect">
            <a:avLst/>
          </a:prstGeom>
        </p:spPr>
      </p:pic>
    </p:spTree>
    <p:extLst>
      <p:ext uri="{BB962C8B-B14F-4D97-AF65-F5344CB8AC3E}">
        <p14:creationId xmlns:p14="http://schemas.microsoft.com/office/powerpoint/2010/main" val="3335590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sz="4000" b="1" dirty="0"/>
              <a:t>ATENDÍ A CIUDADANOS EN LA ACTIVIDAD DENOMINADA “CHARLA CON TU REGIDORA” </a:t>
            </a:r>
            <a:br>
              <a:rPr lang="es-MX" sz="1400" dirty="0"/>
            </a:br>
            <a:r>
              <a:rPr lang="es-MX" sz="1400" dirty="0"/>
              <a:t>23 DE FEBRERO DE 2024 A LAS 09:00 HORAS EN LA UMA  </a:t>
            </a:r>
            <a:br>
              <a:rPr lang="es-MX" sz="1400" dirty="0"/>
            </a:br>
            <a:endParaRPr lang="es-MX" sz="1400" dirty="0"/>
          </a:p>
        </p:txBody>
      </p:sp>
      <p:pic>
        <p:nvPicPr>
          <p:cNvPr id="4" name="Marcador de contenido 3"/>
          <p:cNvPicPr>
            <a:picLocks noGrp="1" noChangeAspect="1"/>
          </p:cNvPicPr>
          <p:nvPr>
            <p:ph idx="1"/>
          </p:nvPr>
        </p:nvPicPr>
        <p:blipFill>
          <a:blip r:embed="rId2"/>
          <a:stretch>
            <a:fillRect/>
          </a:stretch>
        </p:blipFill>
        <p:spPr>
          <a:xfrm>
            <a:off x="4463472" y="1825625"/>
            <a:ext cx="3265055" cy="4351338"/>
          </a:xfrm>
          <a:prstGeom prst="rect">
            <a:avLst/>
          </a:prstGeom>
        </p:spPr>
      </p:pic>
      <p:pic>
        <p:nvPicPr>
          <p:cNvPr id="5" name="Imagen 4"/>
          <p:cNvPicPr>
            <a:picLocks noChangeAspect="1"/>
          </p:cNvPicPr>
          <p:nvPr/>
        </p:nvPicPr>
        <p:blipFill>
          <a:blip r:embed="rId3"/>
          <a:stretch>
            <a:fillRect/>
          </a:stretch>
        </p:blipFill>
        <p:spPr>
          <a:xfrm>
            <a:off x="0" y="4352327"/>
            <a:ext cx="12193057" cy="2505673"/>
          </a:xfrm>
          <a:prstGeom prst="rect">
            <a:avLst/>
          </a:prstGeom>
        </p:spPr>
      </p:pic>
    </p:spTree>
    <p:extLst>
      <p:ext uri="{BB962C8B-B14F-4D97-AF65-F5344CB8AC3E}">
        <p14:creationId xmlns:p14="http://schemas.microsoft.com/office/powerpoint/2010/main" val="833473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2800" b="1" dirty="0"/>
              <a:t>ASISTÍ AL ACTO CÍVICO EN CONMEMORACIÓN DEL DÍA DE LA BANDERA </a:t>
            </a:r>
            <a:br>
              <a:rPr lang="es-MX" sz="1400" b="1" dirty="0"/>
            </a:br>
            <a:r>
              <a:rPr lang="es-MX" sz="1400" dirty="0"/>
              <a:t>24 DE FEBRERO DE 2024  A LAS 10:45 HORAS EN LA UNIDAD DEPORTIVA AGUSTÍN FLORES CONTRERAS</a:t>
            </a:r>
          </a:p>
        </p:txBody>
      </p:sp>
      <p:pic>
        <p:nvPicPr>
          <p:cNvPr id="4" name="Marcador de contenido 3"/>
          <p:cNvPicPr>
            <a:picLocks noGrp="1" noChangeAspect="1"/>
          </p:cNvPicPr>
          <p:nvPr>
            <p:ph idx="1"/>
          </p:nvPr>
        </p:nvPicPr>
        <p:blipFill>
          <a:blip r:embed="rId2"/>
          <a:stretch>
            <a:fillRect/>
          </a:stretch>
        </p:blipFill>
        <p:spPr>
          <a:xfrm>
            <a:off x="5552722" y="1880747"/>
            <a:ext cx="5715000" cy="4286250"/>
          </a:xfrm>
          <a:prstGeom prst="rect">
            <a:avLst/>
          </a:prstGeom>
        </p:spPr>
      </p:pic>
      <p:pic>
        <p:nvPicPr>
          <p:cNvPr id="5" name="Imagen 4"/>
          <p:cNvPicPr>
            <a:picLocks noChangeAspect="1"/>
          </p:cNvPicPr>
          <p:nvPr/>
        </p:nvPicPr>
        <p:blipFill>
          <a:blip r:embed="rId3"/>
          <a:stretch>
            <a:fillRect/>
          </a:stretch>
        </p:blipFill>
        <p:spPr>
          <a:xfrm>
            <a:off x="981426" y="1880747"/>
            <a:ext cx="4448530" cy="4286250"/>
          </a:xfrm>
          <a:prstGeom prst="rect">
            <a:avLst/>
          </a:prstGeom>
        </p:spPr>
      </p:pic>
      <p:pic>
        <p:nvPicPr>
          <p:cNvPr id="6" name="Imagen 5"/>
          <p:cNvPicPr>
            <a:picLocks noChangeAspect="1"/>
          </p:cNvPicPr>
          <p:nvPr/>
        </p:nvPicPr>
        <p:blipFill>
          <a:blip r:embed="rId4"/>
          <a:stretch>
            <a:fillRect/>
          </a:stretch>
        </p:blipFill>
        <p:spPr>
          <a:xfrm>
            <a:off x="-1057" y="4352327"/>
            <a:ext cx="12193057" cy="2505673"/>
          </a:xfrm>
          <a:prstGeom prst="rect">
            <a:avLst/>
          </a:prstGeom>
        </p:spPr>
      </p:pic>
    </p:spTree>
    <p:extLst>
      <p:ext uri="{BB962C8B-B14F-4D97-AF65-F5344CB8AC3E}">
        <p14:creationId xmlns:p14="http://schemas.microsoft.com/office/powerpoint/2010/main" val="3040044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200" b="1" dirty="0"/>
              <a:t>ASISTÍ A LA INAUGURACIÓN DE AMPLIACIÓN DE RED DE AGUA POTABLE DE LA COLONIA  LAGOS </a:t>
            </a:r>
            <a:br>
              <a:rPr lang="es-MX" sz="3200" dirty="0"/>
            </a:br>
            <a:r>
              <a:rPr lang="es-MX" sz="1400" dirty="0"/>
              <a:t>24 DE FEBRERO DE 2024  A LAS 17:00 HORAS EN LA CALLE ZIRAHUEN, EN LA COLONIA LAGOS</a:t>
            </a:r>
          </a:p>
        </p:txBody>
      </p:sp>
      <p:pic>
        <p:nvPicPr>
          <p:cNvPr id="4" name="Marcador de contenido 3"/>
          <p:cNvPicPr>
            <a:picLocks noGrp="1" noChangeAspect="1"/>
          </p:cNvPicPr>
          <p:nvPr>
            <p:ph idx="1"/>
          </p:nvPr>
        </p:nvPicPr>
        <p:blipFill>
          <a:blip r:embed="rId2"/>
          <a:stretch>
            <a:fillRect/>
          </a:stretch>
        </p:blipFill>
        <p:spPr>
          <a:xfrm>
            <a:off x="3053444" y="1825625"/>
            <a:ext cx="6085111" cy="4351338"/>
          </a:xfrm>
          <a:prstGeom prst="rect">
            <a:avLst/>
          </a:prstGeom>
        </p:spPr>
      </p:pic>
      <p:pic>
        <p:nvPicPr>
          <p:cNvPr id="3" name="Imagen 2"/>
          <p:cNvPicPr>
            <a:picLocks noChangeAspect="1"/>
          </p:cNvPicPr>
          <p:nvPr/>
        </p:nvPicPr>
        <p:blipFill>
          <a:blip r:embed="rId3"/>
          <a:stretch>
            <a:fillRect/>
          </a:stretch>
        </p:blipFill>
        <p:spPr>
          <a:xfrm>
            <a:off x="0" y="4352327"/>
            <a:ext cx="12193057" cy="2505673"/>
          </a:xfrm>
          <a:prstGeom prst="rect">
            <a:avLst/>
          </a:prstGeom>
        </p:spPr>
      </p:pic>
    </p:spTree>
    <p:extLst>
      <p:ext uri="{BB962C8B-B14F-4D97-AF65-F5344CB8AC3E}">
        <p14:creationId xmlns:p14="http://schemas.microsoft.com/office/powerpoint/2010/main" val="4207453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sz="2800" b="1" dirty="0"/>
              <a:t>ASISTÍ EN LA REPRESENTACIÓN DEL PRESIDENTEA LA INAUGURACIÓN DE ENCUENTROS DEPORTIVOS DE SECUNDARIAS TÉCNICAS EN SU ETAPA ESTATAL </a:t>
            </a:r>
            <a:br>
              <a:rPr lang="es-MX" sz="2800" dirty="0"/>
            </a:br>
            <a:r>
              <a:rPr lang="es-MX" sz="1400" dirty="0"/>
              <a:t>26 DE FEBRERO DE 2024  A LAS 08:00 HORAS EN LA UNIDAD DEPORTIVA AGUSTÍN FLORES CONTRERAS</a:t>
            </a:r>
          </a:p>
        </p:txBody>
      </p:sp>
      <p:pic>
        <p:nvPicPr>
          <p:cNvPr id="4" name="Marcador de contenido 3"/>
          <p:cNvPicPr>
            <a:picLocks noGrp="1" noChangeAspect="1"/>
          </p:cNvPicPr>
          <p:nvPr>
            <p:ph idx="1"/>
          </p:nvPr>
        </p:nvPicPr>
        <p:blipFill>
          <a:blip r:embed="rId2"/>
          <a:stretch>
            <a:fillRect/>
          </a:stretch>
        </p:blipFill>
        <p:spPr>
          <a:xfrm>
            <a:off x="3195108" y="1825625"/>
            <a:ext cx="5801784" cy="4351338"/>
          </a:xfrm>
          <a:prstGeom prst="rect">
            <a:avLst/>
          </a:prstGeom>
        </p:spPr>
      </p:pic>
      <p:pic>
        <p:nvPicPr>
          <p:cNvPr id="3" name="Imagen 2"/>
          <p:cNvPicPr>
            <a:picLocks noChangeAspect="1"/>
          </p:cNvPicPr>
          <p:nvPr/>
        </p:nvPicPr>
        <p:blipFill>
          <a:blip r:embed="rId3"/>
          <a:stretch>
            <a:fillRect/>
          </a:stretch>
        </p:blipFill>
        <p:spPr>
          <a:xfrm>
            <a:off x="-1057" y="4352327"/>
            <a:ext cx="12193057" cy="2505673"/>
          </a:xfrm>
          <a:prstGeom prst="rect">
            <a:avLst/>
          </a:prstGeom>
        </p:spPr>
      </p:pic>
    </p:spTree>
    <p:extLst>
      <p:ext uri="{BB962C8B-B14F-4D97-AF65-F5344CB8AC3E}">
        <p14:creationId xmlns:p14="http://schemas.microsoft.com/office/powerpoint/2010/main" val="1774691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2800" b="1" dirty="0"/>
              <a:t>ASISTÍ A LA INAUGURACIÓN DE POZO, EN LA DESEMBOCADA JALISCO </a:t>
            </a:r>
            <a:br>
              <a:rPr lang="es-MX" sz="2800" dirty="0"/>
            </a:br>
            <a:r>
              <a:rPr lang="es-MX" sz="1400" dirty="0"/>
              <a:t>26 DE FEBRERO DE 2024 A LAS 12:30 HORAS EN LA DESEMBOCADA JALISCO</a:t>
            </a:r>
          </a:p>
        </p:txBody>
      </p:sp>
      <p:pic>
        <p:nvPicPr>
          <p:cNvPr id="6" name="Marcador de contenido 5"/>
          <p:cNvPicPr>
            <a:picLocks noGrp="1" noChangeAspect="1"/>
          </p:cNvPicPr>
          <p:nvPr>
            <p:ph idx="1"/>
          </p:nvPr>
        </p:nvPicPr>
        <p:blipFill>
          <a:blip r:embed="rId2"/>
          <a:stretch>
            <a:fillRect/>
          </a:stretch>
        </p:blipFill>
        <p:spPr>
          <a:xfrm>
            <a:off x="3195108" y="1825625"/>
            <a:ext cx="5801784" cy="4351338"/>
          </a:xfrm>
          <a:prstGeom prst="rect">
            <a:avLst/>
          </a:prstGeom>
        </p:spPr>
      </p:pic>
      <p:pic>
        <p:nvPicPr>
          <p:cNvPr id="3" name="Imagen 2"/>
          <p:cNvPicPr>
            <a:picLocks noChangeAspect="1"/>
          </p:cNvPicPr>
          <p:nvPr/>
        </p:nvPicPr>
        <p:blipFill>
          <a:blip r:embed="rId3"/>
          <a:stretch>
            <a:fillRect/>
          </a:stretch>
        </p:blipFill>
        <p:spPr>
          <a:xfrm>
            <a:off x="-1057" y="4352327"/>
            <a:ext cx="12193057" cy="2505673"/>
          </a:xfrm>
          <a:prstGeom prst="rect">
            <a:avLst/>
          </a:prstGeom>
        </p:spPr>
      </p:pic>
    </p:spTree>
    <p:extLst>
      <p:ext uri="{BB962C8B-B14F-4D97-AF65-F5344CB8AC3E}">
        <p14:creationId xmlns:p14="http://schemas.microsoft.com/office/powerpoint/2010/main" val="1179808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408208"/>
          </a:xfrm>
        </p:spPr>
        <p:txBody>
          <a:bodyPr>
            <a:normAutofit/>
          </a:bodyPr>
          <a:lstStyle/>
          <a:p>
            <a:pPr lvl="0">
              <a:spcBef>
                <a:spcPts val="0"/>
              </a:spcBef>
            </a:pPr>
            <a:r>
              <a:rPr lang="es-MX" sz="3600" b="1" dirty="0"/>
              <a:t>Soy la Lic. Sara Mosqueda Torres, presidenta de la Comisión de Seguridad Pública y Tránsito Municipal del H. Ayuntamiento Constitucional de Puerto Vallarta, y participo como regidora colegiada en las siguientes comisiones:</a:t>
            </a:r>
            <a:br>
              <a:rPr lang="es-MX" sz="3600" b="1" dirty="0"/>
            </a:br>
            <a:r>
              <a:rPr lang="es-MX" sz="3600" b="1" dirty="0"/>
              <a:t>Cultura </a:t>
            </a:r>
            <a:br>
              <a:rPr lang="es-MX" sz="3600" b="1" dirty="0"/>
            </a:br>
            <a:r>
              <a:rPr lang="es-MX" sz="3600" b="1" dirty="0"/>
              <a:t>Deportes </a:t>
            </a:r>
            <a:br>
              <a:rPr lang="es-MX" sz="3600" b="1" dirty="0"/>
            </a:br>
            <a:r>
              <a:rPr lang="es-MX" sz="3600" b="1" dirty="0"/>
              <a:t>Medio Ambiente </a:t>
            </a:r>
            <a:br>
              <a:rPr lang="es-MX" sz="3600" b="1" dirty="0"/>
            </a:br>
            <a:r>
              <a:rPr lang="es-MX" sz="3600" b="1" dirty="0"/>
              <a:t>Protección Civil, Gestión de Riesgos y Bomberos   </a:t>
            </a:r>
            <a:br>
              <a:rPr lang="es-MX" sz="2000" b="1" dirty="0"/>
            </a:br>
            <a:r>
              <a:rPr lang="es-MX" sz="2000" b="1" dirty="0"/>
              <a:t> </a:t>
            </a:r>
            <a:br>
              <a:rPr lang="es-MX" sz="3600" dirty="0"/>
            </a:br>
            <a:endParaRPr lang="es-MX" sz="3600" dirty="0"/>
          </a:p>
        </p:txBody>
      </p:sp>
      <p:pic>
        <p:nvPicPr>
          <p:cNvPr id="4" name="Imagen 3"/>
          <p:cNvPicPr>
            <a:picLocks noChangeAspect="1"/>
          </p:cNvPicPr>
          <p:nvPr/>
        </p:nvPicPr>
        <p:blipFill>
          <a:blip r:embed="rId2"/>
          <a:stretch>
            <a:fillRect/>
          </a:stretch>
        </p:blipFill>
        <p:spPr>
          <a:xfrm>
            <a:off x="-1057" y="4967111"/>
            <a:ext cx="12193057" cy="1890889"/>
          </a:xfrm>
          <a:prstGeom prst="rect">
            <a:avLst/>
          </a:prstGeom>
        </p:spPr>
      </p:pic>
    </p:spTree>
    <p:extLst>
      <p:ext uri="{BB962C8B-B14F-4D97-AF65-F5344CB8AC3E}">
        <p14:creationId xmlns:p14="http://schemas.microsoft.com/office/powerpoint/2010/main" val="1846137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ASISTÍ A LA ENTREGA DE UNIDADES Y UNIFORMES A LA DIRECCIÓN DE SERVICIOS PÚBLICOS </a:t>
            </a:r>
            <a:br>
              <a:rPr lang="es-MX" dirty="0"/>
            </a:br>
            <a:r>
              <a:rPr lang="es-MX" sz="1600" dirty="0"/>
              <a:t>26 DE FEBRERO DE 2024 A LAS 17:30 HORAS EN LA UNIDAD DEPORTIVA AGUSTÍN FLORES CONTRERAS </a:t>
            </a:r>
          </a:p>
        </p:txBody>
      </p:sp>
      <p:pic>
        <p:nvPicPr>
          <p:cNvPr id="4" name="Marcador de contenido 3"/>
          <p:cNvPicPr>
            <a:picLocks noGrp="1" noChangeAspect="1"/>
          </p:cNvPicPr>
          <p:nvPr>
            <p:ph idx="1"/>
          </p:nvPr>
        </p:nvPicPr>
        <p:blipFill>
          <a:blip r:embed="rId2"/>
          <a:stretch>
            <a:fillRect/>
          </a:stretch>
        </p:blipFill>
        <p:spPr>
          <a:xfrm>
            <a:off x="4334933" y="2684106"/>
            <a:ext cx="3352799" cy="3750557"/>
          </a:xfrm>
          <a:prstGeom prst="rect">
            <a:avLst/>
          </a:prstGeom>
        </p:spPr>
      </p:pic>
      <p:pic>
        <p:nvPicPr>
          <p:cNvPr id="5" name="Imagen 4"/>
          <p:cNvPicPr>
            <a:picLocks noChangeAspect="1"/>
          </p:cNvPicPr>
          <p:nvPr/>
        </p:nvPicPr>
        <p:blipFill>
          <a:blip r:embed="rId3"/>
          <a:stretch>
            <a:fillRect/>
          </a:stretch>
        </p:blipFill>
        <p:spPr>
          <a:xfrm>
            <a:off x="701321" y="2684106"/>
            <a:ext cx="3447345" cy="3750557"/>
          </a:xfrm>
          <a:prstGeom prst="rect">
            <a:avLst/>
          </a:prstGeom>
        </p:spPr>
      </p:pic>
      <p:pic>
        <p:nvPicPr>
          <p:cNvPr id="6" name="Imagen 5"/>
          <p:cNvPicPr>
            <a:picLocks noChangeAspect="1"/>
          </p:cNvPicPr>
          <p:nvPr/>
        </p:nvPicPr>
        <p:blipFill>
          <a:blip r:embed="rId4"/>
          <a:stretch>
            <a:fillRect/>
          </a:stretch>
        </p:blipFill>
        <p:spPr>
          <a:xfrm>
            <a:off x="8015111" y="2684105"/>
            <a:ext cx="3598333" cy="3750557"/>
          </a:xfrm>
          <a:prstGeom prst="rect">
            <a:avLst/>
          </a:prstGeom>
        </p:spPr>
      </p:pic>
      <p:pic>
        <p:nvPicPr>
          <p:cNvPr id="11" name="Imagen 10"/>
          <p:cNvPicPr>
            <a:picLocks noChangeAspect="1"/>
          </p:cNvPicPr>
          <p:nvPr/>
        </p:nvPicPr>
        <p:blipFill>
          <a:blip r:embed="rId5"/>
          <a:stretch>
            <a:fillRect/>
          </a:stretch>
        </p:blipFill>
        <p:spPr>
          <a:xfrm>
            <a:off x="-1057" y="4352327"/>
            <a:ext cx="12193057" cy="2505673"/>
          </a:xfrm>
          <a:prstGeom prst="rect">
            <a:avLst/>
          </a:prstGeom>
        </p:spPr>
      </p:pic>
    </p:spTree>
    <p:extLst>
      <p:ext uri="{BB962C8B-B14F-4D97-AF65-F5344CB8AC3E}">
        <p14:creationId xmlns:p14="http://schemas.microsoft.com/office/powerpoint/2010/main" val="2250011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200" b="1" dirty="0"/>
              <a:t>ASISTÍ A LA ENTREGA DE UNIDADES Y UNIFORMES A LA DIRECCIÓN DE SERVICIOS PÚBLICOS </a:t>
            </a:r>
            <a:br>
              <a:rPr lang="es-MX" sz="1400" dirty="0"/>
            </a:br>
            <a:r>
              <a:rPr lang="es-MX" sz="1400" dirty="0"/>
              <a:t>26 DE FEBRERO DE 2024 A LAS 17:30 HORAS EN LA UNIDAD DEPORTIVA AGUSTÍN FLORES CONTRERAS </a:t>
            </a:r>
          </a:p>
        </p:txBody>
      </p:sp>
      <p:pic>
        <p:nvPicPr>
          <p:cNvPr id="4" name="Marcador de contenido 3"/>
          <p:cNvPicPr>
            <a:picLocks noGrp="1" noChangeAspect="1"/>
          </p:cNvPicPr>
          <p:nvPr>
            <p:ph idx="1"/>
          </p:nvPr>
        </p:nvPicPr>
        <p:blipFill>
          <a:blip r:embed="rId2"/>
          <a:stretch>
            <a:fillRect/>
          </a:stretch>
        </p:blipFill>
        <p:spPr>
          <a:xfrm>
            <a:off x="6377940" y="1951354"/>
            <a:ext cx="4293411" cy="4666615"/>
          </a:xfrm>
          <a:prstGeom prst="rect">
            <a:avLst/>
          </a:prstGeom>
        </p:spPr>
      </p:pic>
      <p:pic>
        <p:nvPicPr>
          <p:cNvPr id="5" name="Imagen 4"/>
          <p:cNvPicPr>
            <a:picLocks noChangeAspect="1"/>
          </p:cNvPicPr>
          <p:nvPr/>
        </p:nvPicPr>
        <p:blipFill>
          <a:blip r:embed="rId3"/>
          <a:stretch>
            <a:fillRect/>
          </a:stretch>
        </p:blipFill>
        <p:spPr>
          <a:xfrm>
            <a:off x="838200" y="1951355"/>
            <a:ext cx="5539740" cy="4666614"/>
          </a:xfrm>
          <a:prstGeom prst="rect">
            <a:avLst/>
          </a:prstGeom>
        </p:spPr>
      </p:pic>
      <p:pic>
        <p:nvPicPr>
          <p:cNvPr id="6" name="Imagen 5"/>
          <p:cNvPicPr>
            <a:picLocks noChangeAspect="1"/>
          </p:cNvPicPr>
          <p:nvPr/>
        </p:nvPicPr>
        <p:blipFill>
          <a:blip r:embed="rId4"/>
          <a:stretch>
            <a:fillRect/>
          </a:stretch>
        </p:blipFill>
        <p:spPr>
          <a:xfrm>
            <a:off x="0" y="4352327"/>
            <a:ext cx="12193057" cy="2505673"/>
          </a:xfrm>
          <a:prstGeom prst="rect">
            <a:avLst/>
          </a:prstGeom>
        </p:spPr>
      </p:pic>
    </p:spTree>
    <p:extLst>
      <p:ext uri="{BB962C8B-B14F-4D97-AF65-F5344CB8AC3E}">
        <p14:creationId xmlns:p14="http://schemas.microsoft.com/office/powerpoint/2010/main" val="2244148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ASISTÍ A LA ENTREGA DE UNIDADES Y UNIFORMES A LA DIRECCIÓN DE SERVICIOS PÚBLICOS </a:t>
            </a:r>
            <a:br>
              <a:rPr lang="es-MX" dirty="0"/>
            </a:br>
            <a:r>
              <a:rPr lang="es-MX" sz="1600" dirty="0"/>
              <a:t>26 DE FEBRERO DE 2024 A LAS 17:30 HORAS EN LA UNIDAD DEPORTIVA AGUSTÍN FLORES CONTRERAS </a:t>
            </a:r>
          </a:p>
        </p:txBody>
      </p:sp>
      <p:pic>
        <p:nvPicPr>
          <p:cNvPr id="4" name="Marcador de contenido 3"/>
          <p:cNvPicPr>
            <a:picLocks noGrp="1" noChangeAspect="1"/>
          </p:cNvPicPr>
          <p:nvPr>
            <p:ph idx="1"/>
          </p:nvPr>
        </p:nvPicPr>
        <p:blipFill>
          <a:blip r:embed="rId2"/>
          <a:stretch>
            <a:fillRect/>
          </a:stretch>
        </p:blipFill>
        <p:spPr>
          <a:xfrm>
            <a:off x="1354667" y="1950333"/>
            <a:ext cx="9245600" cy="4766556"/>
          </a:xfrm>
          <a:prstGeom prst="rect">
            <a:avLst/>
          </a:prstGeom>
        </p:spPr>
      </p:pic>
      <p:pic>
        <p:nvPicPr>
          <p:cNvPr id="5" name="Imagen 4"/>
          <p:cNvPicPr>
            <a:picLocks noChangeAspect="1"/>
          </p:cNvPicPr>
          <p:nvPr/>
        </p:nvPicPr>
        <p:blipFill>
          <a:blip r:embed="rId3"/>
          <a:stretch>
            <a:fillRect/>
          </a:stretch>
        </p:blipFill>
        <p:spPr>
          <a:xfrm>
            <a:off x="-1057" y="4333611"/>
            <a:ext cx="12193057" cy="2505673"/>
          </a:xfrm>
          <a:prstGeom prst="rect">
            <a:avLst/>
          </a:prstGeom>
        </p:spPr>
      </p:pic>
    </p:spTree>
    <p:extLst>
      <p:ext uri="{BB962C8B-B14F-4D97-AF65-F5344CB8AC3E}">
        <p14:creationId xmlns:p14="http://schemas.microsoft.com/office/powerpoint/2010/main" val="2171402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3EE4BF-0712-485E-BF06-040E338E1ABD}"/>
              </a:ext>
            </a:extLst>
          </p:cNvPr>
          <p:cNvSpPr>
            <a:spLocks noGrp="1"/>
          </p:cNvSpPr>
          <p:nvPr>
            <p:ph type="title"/>
          </p:nvPr>
        </p:nvSpPr>
        <p:spPr>
          <a:xfrm>
            <a:off x="838200" y="493461"/>
            <a:ext cx="10515600" cy="1325563"/>
          </a:xfrm>
        </p:spPr>
        <p:txBody>
          <a:bodyPr>
            <a:normAutofit fontScale="90000"/>
          </a:bodyPr>
          <a:lstStyle/>
          <a:p>
            <a:pPr algn="just"/>
            <a:r>
              <a:rPr lang="es-ES" dirty="0"/>
              <a:t>ASISTE A LA SESION EXTRAORDINARIA DEL HONORABLE AYUNTAMIENTO CONTITUCIONAL DE PUERTO VALLARTA, JALISCO.</a:t>
            </a:r>
            <a:br>
              <a:rPr lang="es-ES" dirty="0"/>
            </a:br>
            <a:endParaRPr lang="es-MX" dirty="0"/>
          </a:p>
        </p:txBody>
      </p:sp>
      <p:pic>
        <p:nvPicPr>
          <p:cNvPr id="5" name="Marcador de contenido 4">
            <a:extLst>
              <a:ext uri="{FF2B5EF4-FFF2-40B4-BE49-F238E27FC236}">
                <a16:creationId xmlns:a16="http://schemas.microsoft.com/office/drawing/2014/main" id="{58C6DADE-7C9F-42FD-9836-7546C78A7F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3842" y="2098339"/>
            <a:ext cx="7744316" cy="4351338"/>
          </a:xfrm>
        </p:spPr>
      </p:pic>
      <p:sp>
        <p:nvSpPr>
          <p:cNvPr id="7" name="CuadroTexto 6">
            <a:extLst>
              <a:ext uri="{FF2B5EF4-FFF2-40B4-BE49-F238E27FC236}">
                <a16:creationId xmlns:a16="http://schemas.microsoft.com/office/drawing/2014/main" id="{E04FBA37-A381-4717-B1F2-42DA5B50A5DB}"/>
              </a:ext>
            </a:extLst>
          </p:cNvPr>
          <p:cNvSpPr txBox="1"/>
          <p:nvPr/>
        </p:nvSpPr>
        <p:spPr>
          <a:xfrm>
            <a:off x="838200" y="1650400"/>
            <a:ext cx="8829169" cy="338554"/>
          </a:xfrm>
          <a:prstGeom prst="rect">
            <a:avLst/>
          </a:prstGeom>
          <a:noFill/>
        </p:spPr>
        <p:txBody>
          <a:bodyPr wrap="square" rtlCol="0">
            <a:spAutoFit/>
          </a:bodyPr>
          <a:lstStyle/>
          <a:p>
            <a:r>
              <a:rPr lang="es-ES" sz="1600" dirty="0"/>
              <a:t>27 de febrero del 2024 alas 12:01 en salón de sesiones(cabildo)</a:t>
            </a:r>
            <a:endParaRPr lang="es-MX" sz="1600" dirty="0"/>
          </a:p>
        </p:txBody>
      </p:sp>
    </p:spTree>
    <p:extLst>
      <p:ext uri="{BB962C8B-B14F-4D97-AF65-F5344CB8AC3E}">
        <p14:creationId xmlns:p14="http://schemas.microsoft.com/office/powerpoint/2010/main" val="1895640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0155" y="184502"/>
            <a:ext cx="10515600" cy="6216297"/>
          </a:xfrm>
        </p:spPr>
        <p:txBody>
          <a:bodyPr>
            <a:normAutofit/>
          </a:bodyPr>
          <a:lstStyle/>
          <a:p>
            <a:r>
              <a:rPr lang="es-MX" sz="3600" b="1" dirty="0"/>
              <a:t>Reglamentos y Puntos Constitucionales   </a:t>
            </a:r>
            <a:br>
              <a:rPr lang="es-MX" sz="3600" b="1" dirty="0"/>
            </a:br>
            <a:r>
              <a:rPr lang="es-MX" sz="3600" b="1" dirty="0"/>
              <a:t>Gobernación </a:t>
            </a:r>
            <a:br>
              <a:rPr lang="es-MX" sz="3600" b="1" dirty="0"/>
            </a:br>
            <a:r>
              <a:rPr lang="es-MX" sz="3600" b="1" dirty="0"/>
              <a:t>Ordenamiento Territorial   </a:t>
            </a:r>
            <a:br>
              <a:rPr lang="es-MX" sz="3600" b="1" dirty="0"/>
            </a:br>
            <a:r>
              <a:rPr lang="es-MX" sz="3600" b="1" dirty="0"/>
              <a:t>Igualdad de Género y Desarrollo Integral Humano</a:t>
            </a:r>
            <a:br>
              <a:rPr lang="es-MX" sz="3600" b="1" dirty="0"/>
            </a:br>
            <a:r>
              <a:rPr lang="es-MX" sz="3600" b="1" dirty="0"/>
              <a:t>Justicia y Derechos Humanos</a:t>
            </a:r>
            <a:br>
              <a:rPr lang="es-MX" sz="3600" b="1" dirty="0"/>
            </a:br>
            <a:r>
              <a:rPr lang="es-MX" sz="3600" b="1" dirty="0"/>
              <a:t>Hacienda</a:t>
            </a:r>
            <a:br>
              <a:rPr lang="es-MX" sz="3600" b="1" dirty="0"/>
            </a:br>
            <a:r>
              <a:rPr lang="es-MX" sz="3600" b="1" dirty="0"/>
              <a:t>Carrera Policial</a:t>
            </a:r>
            <a:br>
              <a:rPr lang="es-MX" sz="3600" b="1" dirty="0"/>
            </a:br>
            <a:r>
              <a:rPr lang="es-MX" sz="3600" b="1" dirty="0"/>
              <a:t>Honor y Justicia</a:t>
            </a:r>
            <a:br>
              <a:rPr lang="es-MX" sz="3600" b="1" dirty="0"/>
            </a:br>
            <a:r>
              <a:rPr lang="es-MX" sz="3600" b="1" dirty="0"/>
              <a:t>Soy miembro del Consejo Técnico de Catastro Municipal</a:t>
            </a:r>
            <a:br>
              <a:rPr lang="es-MX" sz="3600" b="1" dirty="0"/>
            </a:br>
            <a:endParaRPr lang="es-MX" sz="3600" b="1" dirty="0"/>
          </a:p>
        </p:txBody>
      </p:sp>
      <p:pic>
        <p:nvPicPr>
          <p:cNvPr id="4" name="Imagen 3"/>
          <p:cNvPicPr>
            <a:picLocks noChangeAspect="1"/>
          </p:cNvPicPr>
          <p:nvPr/>
        </p:nvPicPr>
        <p:blipFill>
          <a:blip r:embed="rId2"/>
          <a:stretch>
            <a:fillRect/>
          </a:stretch>
        </p:blipFill>
        <p:spPr>
          <a:xfrm>
            <a:off x="-1057" y="4572000"/>
            <a:ext cx="12193057" cy="2286000"/>
          </a:xfrm>
          <a:prstGeom prst="rect">
            <a:avLst/>
          </a:prstGeom>
        </p:spPr>
      </p:pic>
    </p:spTree>
    <p:extLst>
      <p:ext uri="{BB962C8B-B14F-4D97-AF65-F5344CB8AC3E}">
        <p14:creationId xmlns:p14="http://schemas.microsoft.com/office/powerpoint/2010/main" val="3323274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3590261"/>
            <a:ext cx="12193057" cy="3267739"/>
          </a:xfrm>
          <a:prstGeom prst="rect">
            <a:avLst/>
          </a:prstGeom>
        </p:spPr>
      </p:pic>
      <p:sp>
        <p:nvSpPr>
          <p:cNvPr id="3" name="Marcador de contenido 2"/>
          <p:cNvSpPr>
            <a:spLocks noGrp="1"/>
          </p:cNvSpPr>
          <p:nvPr>
            <p:ph idx="1"/>
          </p:nvPr>
        </p:nvSpPr>
        <p:spPr>
          <a:xfrm>
            <a:off x="838728" y="677333"/>
            <a:ext cx="10788828" cy="5239986"/>
          </a:xfrm>
        </p:spPr>
        <p:txBody>
          <a:bodyPr>
            <a:normAutofit/>
          </a:bodyPr>
          <a:lstStyle/>
          <a:p>
            <a:r>
              <a:rPr lang="es-MX" dirty="0"/>
              <a:t>Acudo a las sesiones que se me ha convocado y de no poder hacerlo por motivos de agenda hago llegar disculpas.</a:t>
            </a:r>
          </a:p>
          <a:p>
            <a:r>
              <a:rPr lang="es-MX" dirty="0"/>
              <a:t>Concedí entrevistas a diferentes medios informativos.</a:t>
            </a:r>
          </a:p>
          <a:p>
            <a:r>
              <a:rPr lang="es-MX" dirty="0"/>
              <a:t>Asistí a mesas de trabajo con mis compañeros regidores en pro de mejorar nuestro puerto y calidad de vida de los </a:t>
            </a:r>
            <a:r>
              <a:rPr lang="es-MX" dirty="0" err="1"/>
              <a:t>vallartenses</a:t>
            </a:r>
            <a:r>
              <a:rPr lang="es-MX" dirty="0"/>
              <a:t>.</a:t>
            </a:r>
          </a:p>
          <a:p>
            <a:endParaRPr lang="es-MX" dirty="0"/>
          </a:p>
        </p:txBody>
      </p:sp>
    </p:spTree>
    <p:extLst>
      <p:ext uri="{BB962C8B-B14F-4D97-AF65-F5344CB8AC3E}">
        <p14:creationId xmlns:p14="http://schemas.microsoft.com/office/powerpoint/2010/main" val="897664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6175022" y="2688695"/>
            <a:ext cx="5386039" cy="3768927"/>
          </a:xfrm>
          <a:prstGeom prst="rect">
            <a:avLst/>
          </a:prstGeom>
        </p:spPr>
      </p:pic>
      <p:sp>
        <p:nvSpPr>
          <p:cNvPr id="2" name="Título 1"/>
          <p:cNvSpPr>
            <a:spLocks noGrp="1"/>
          </p:cNvSpPr>
          <p:nvPr>
            <p:ph type="title"/>
          </p:nvPr>
        </p:nvSpPr>
        <p:spPr>
          <a:xfrm>
            <a:off x="688622" y="534457"/>
            <a:ext cx="10972800" cy="5369632"/>
          </a:xfrm>
        </p:spPr>
        <p:txBody>
          <a:bodyPr>
            <a:noAutofit/>
          </a:bodyPr>
          <a:lstStyle/>
          <a:p>
            <a:r>
              <a:rPr lang="es-MX" sz="2800" dirty="0"/>
              <a:t>Trabajo en coordinación con el Director de Seguridad Ciudadana, el Subdirector de Tránsito, el Subdirector de la Policía Turística, el  Subdirector de la Academia de policía, la encargada de Prevención del Delito y con la encargada de proximidad social, para dar un servicio de calidad a los </a:t>
            </a:r>
            <a:r>
              <a:rPr lang="es-MX" sz="2800" dirty="0" err="1"/>
              <a:t>vallartenses</a:t>
            </a:r>
            <a:r>
              <a:rPr lang="es-MX" sz="2800" dirty="0"/>
              <a:t>, a la vez se procura capacitar al personal de Seguridad  Ciudadana  periódicamente en diferentes aspectos para que a la vez ellos brinden un eficiente servicio a los habitantes de nuestra comunidad con la firme convicción de servir con respeto y honestidad a la ciudadanía. </a:t>
            </a:r>
            <a:br>
              <a:rPr lang="es-MX" sz="2800" dirty="0"/>
            </a:br>
            <a:r>
              <a:rPr lang="es-MX" sz="2800" dirty="0"/>
              <a:t>Se les exhorta a la población </a:t>
            </a:r>
            <a:br>
              <a:rPr lang="es-MX" sz="2800" dirty="0"/>
            </a:br>
            <a:r>
              <a:rPr lang="es-MX" sz="2800" dirty="0"/>
              <a:t>a fomentar la cultura de la denuncia</a:t>
            </a:r>
            <a:br>
              <a:rPr lang="es-MX" sz="2800" dirty="0"/>
            </a:br>
            <a:r>
              <a:rPr lang="es-MX" sz="2800" dirty="0"/>
              <a:t> y a utilizar el 911 en caso de </a:t>
            </a:r>
            <a:br>
              <a:rPr lang="es-MX" sz="2800" dirty="0"/>
            </a:br>
            <a:r>
              <a:rPr lang="es-MX" sz="2800" dirty="0"/>
              <a:t>emergencia. </a:t>
            </a:r>
            <a:br>
              <a:rPr lang="es-MX" sz="2800" dirty="0"/>
            </a:br>
            <a:endParaRPr lang="es-MX" sz="2800" dirty="0"/>
          </a:p>
        </p:txBody>
      </p:sp>
      <p:pic>
        <p:nvPicPr>
          <p:cNvPr id="5" name="Imagen 4"/>
          <p:cNvPicPr>
            <a:picLocks noChangeAspect="1"/>
          </p:cNvPicPr>
          <p:nvPr/>
        </p:nvPicPr>
        <p:blipFill>
          <a:blip r:embed="rId3"/>
          <a:stretch>
            <a:fillRect/>
          </a:stretch>
        </p:blipFill>
        <p:spPr>
          <a:xfrm>
            <a:off x="78493" y="5125156"/>
            <a:ext cx="12193057" cy="1732844"/>
          </a:xfrm>
          <a:prstGeom prst="rect">
            <a:avLst/>
          </a:prstGeom>
        </p:spPr>
      </p:pic>
    </p:spTree>
    <p:extLst>
      <p:ext uri="{BB962C8B-B14F-4D97-AF65-F5344CB8AC3E}">
        <p14:creationId xmlns:p14="http://schemas.microsoft.com/office/powerpoint/2010/main" val="598582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1112" y="929570"/>
            <a:ext cx="9629422" cy="3665008"/>
          </a:xfrm>
        </p:spPr>
        <p:txBody>
          <a:bodyPr>
            <a:normAutofit/>
          </a:bodyPr>
          <a:lstStyle/>
          <a:p>
            <a:pPr marL="228600" lvl="0" indent="-262723">
              <a:spcBef>
                <a:spcPts val="0"/>
              </a:spcBef>
            </a:pPr>
            <a:r>
              <a:rPr lang="es-MX" sz="3200" b="1" dirty="0"/>
              <a:t>   Atiendo a los elementos de Seguridad Ciudadana que solicitan apoyo en relación con el trabajo que desempeñan, cabe mencionar que los temas constantes de ellos son los referentes a la antigüedad en el servicio, el ascenso de grado, descuentos económicos injustificados y desempeño de labores diferentes a su nombramiento.</a:t>
            </a:r>
          </a:p>
        </p:txBody>
      </p:sp>
      <p:pic>
        <p:nvPicPr>
          <p:cNvPr id="4" name="Imagen 3"/>
          <p:cNvPicPr>
            <a:picLocks noChangeAspect="1"/>
          </p:cNvPicPr>
          <p:nvPr/>
        </p:nvPicPr>
        <p:blipFill>
          <a:blip r:embed="rId2"/>
          <a:stretch>
            <a:fillRect/>
          </a:stretch>
        </p:blipFill>
        <p:spPr>
          <a:xfrm>
            <a:off x="0" y="3590261"/>
            <a:ext cx="12193057" cy="3267739"/>
          </a:xfrm>
          <a:prstGeom prst="rect">
            <a:avLst/>
          </a:prstGeom>
        </p:spPr>
      </p:pic>
    </p:spTree>
    <p:extLst>
      <p:ext uri="{BB962C8B-B14F-4D97-AF65-F5344CB8AC3E}">
        <p14:creationId xmlns:p14="http://schemas.microsoft.com/office/powerpoint/2010/main" val="4203819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136297"/>
          </a:xfrm>
        </p:spPr>
        <p:txBody>
          <a:bodyPr>
            <a:normAutofit/>
          </a:bodyPr>
          <a:lstStyle/>
          <a:p>
            <a:r>
              <a:rPr lang="es-MX" sz="3600" b="1" dirty="0"/>
              <a:t>ASISTÍ A LA ENTREGA DE CAMIONES RECOLECTORES</a:t>
            </a:r>
            <a:br>
              <a:rPr lang="es-MX" sz="1400" dirty="0"/>
            </a:br>
            <a:r>
              <a:rPr lang="es-MX" sz="1400" dirty="0"/>
              <a:t>04 DE ENERO DE 2024 A LAS 17:30 HORAS EN LA UNIDAD DEPORTIVA AGUSTÍN FLORES CONTRERAS </a:t>
            </a:r>
          </a:p>
        </p:txBody>
      </p:sp>
      <p:pic>
        <p:nvPicPr>
          <p:cNvPr id="4" name="Marcador de contenido 3"/>
          <p:cNvPicPr>
            <a:picLocks noGrp="1" noChangeAspect="1"/>
          </p:cNvPicPr>
          <p:nvPr>
            <p:ph idx="1"/>
          </p:nvPr>
        </p:nvPicPr>
        <p:blipFill rotWithShape="1">
          <a:blip r:embed="rId2"/>
          <a:srcRect l="8494"/>
          <a:stretch/>
        </p:blipFill>
        <p:spPr>
          <a:xfrm>
            <a:off x="6445955" y="2396332"/>
            <a:ext cx="5229578" cy="3710958"/>
          </a:xfrm>
          <a:prstGeom prst="rect">
            <a:avLst/>
          </a:prstGeom>
        </p:spPr>
      </p:pic>
      <p:pic>
        <p:nvPicPr>
          <p:cNvPr id="5" name="Imagen 4"/>
          <p:cNvPicPr>
            <a:picLocks noChangeAspect="1"/>
          </p:cNvPicPr>
          <p:nvPr/>
        </p:nvPicPr>
        <p:blipFill>
          <a:blip r:embed="rId3"/>
          <a:stretch>
            <a:fillRect/>
          </a:stretch>
        </p:blipFill>
        <p:spPr>
          <a:xfrm>
            <a:off x="589845" y="2396331"/>
            <a:ext cx="5715000" cy="3710958"/>
          </a:xfrm>
          <a:prstGeom prst="rect">
            <a:avLst/>
          </a:prstGeom>
        </p:spPr>
      </p:pic>
      <p:pic>
        <p:nvPicPr>
          <p:cNvPr id="6" name="Imagen 5"/>
          <p:cNvPicPr>
            <a:picLocks noChangeAspect="1"/>
          </p:cNvPicPr>
          <p:nvPr/>
        </p:nvPicPr>
        <p:blipFill>
          <a:blip r:embed="rId4"/>
          <a:stretch>
            <a:fillRect/>
          </a:stretch>
        </p:blipFill>
        <p:spPr>
          <a:xfrm>
            <a:off x="-1057" y="4352327"/>
            <a:ext cx="12193057" cy="2505673"/>
          </a:xfrm>
          <a:prstGeom prst="rect">
            <a:avLst/>
          </a:prstGeom>
        </p:spPr>
      </p:pic>
    </p:spTree>
    <p:extLst>
      <p:ext uri="{BB962C8B-B14F-4D97-AF65-F5344CB8AC3E}">
        <p14:creationId xmlns:p14="http://schemas.microsoft.com/office/powerpoint/2010/main" val="2251537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1260474"/>
          </a:xfrm>
        </p:spPr>
        <p:txBody>
          <a:bodyPr>
            <a:normAutofit fontScale="90000"/>
          </a:bodyPr>
          <a:lstStyle/>
          <a:p>
            <a:r>
              <a:rPr lang="es-MX" b="1" dirty="0"/>
              <a:t>ASISTÍ L ARRANQUE DE MODERNIZACIÓN DE ALUMBRADO PÚBLICO EN LA AV. LOS POETAS </a:t>
            </a:r>
            <a:br>
              <a:rPr lang="es-MX" dirty="0"/>
            </a:br>
            <a:r>
              <a:rPr lang="es-MX" sz="1400" dirty="0"/>
              <a:t>08 DE ENERO DE 2024 A LAS 17:30 HORAS EN  AV. LOS POETAS</a:t>
            </a:r>
          </a:p>
        </p:txBody>
      </p:sp>
      <p:pic>
        <p:nvPicPr>
          <p:cNvPr id="5" name="Imagen 4"/>
          <p:cNvPicPr>
            <a:picLocks noChangeAspect="1"/>
          </p:cNvPicPr>
          <p:nvPr/>
        </p:nvPicPr>
        <p:blipFill rotWithShape="1">
          <a:blip r:embed="rId2"/>
          <a:srcRect t="5122"/>
          <a:stretch/>
        </p:blipFill>
        <p:spPr>
          <a:xfrm>
            <a:off x="573194" y="2009422"/>
            <a:ext cx="5872762" cy="4425862"/>
          </a:xfrm>
          <a:prstGeom prst="rect">
            <a:avLst/>
          </a:prstGeom>
        </p:spPr>
      </p:pic>
      <p:pic>
        <p:nvPicPr>
          <p:cNvPr id="10" name="Marcador de contenido 9"/>
          <p:cNvPicPr>
            <a:picLocks noGrp="1" noChangeAspect="1"/>
          </p:cNvPicPr>
          <p:nvPr>
            <p:ph idx="1"/>
          </p:nvPr>
        </p:nvPicPr>
        <p:blipFill rotWithShape="1">
          <a:blip r:embed="rId3"/>
          <a:srcRect l="7926" t="9062" r="6544"/>
          <a:stretch/>
        </p:blipFill>
        <p:spPr>
          <a:xfrm>
            <a:off x="6527799" y="2009422"/>
            <a:ext cx="5167489" cy="4425862"/>
          </a:xfrm>
          <a:prstGeom prst="rect">
            <a:avLst/>
          </a:prstGeom>
        </p:spPr>
      </p:pic>
      <p:pic>
        <p:nvPicPr>
          <p:cNvPr id="11" name="Imagen 10"/>
          <p:cNvPicPr>
            <a:picLocks noChangeAspect="1"/>
          </p:cNvPicPr>
          <p:nvPr/>
        </p:nvPicPr>
        <p:blipFill>
          <a:blip r:embed="rId4"/>
          <a:stretch>
            <a:fillRect/>
          </a:stretch>
        </p:blipFill>
        <p:spPr>
          <a:xfrm>
            <a:off x="-1057" y="3590261"/>
            <a:ext cx="12193057" cy="3267739"/>
          </a:xfrm>
          <a:prstGeom prst="rect">
            <a:avLst/>
          </a:prstGeom>
        </p:spPr>
      </p:pic>
    </p:spTree>
    <p:extLst>
      <p:ext uri="{BB962C8B-B14F-4D97-AF65-F5344CB8AC3E}">
        <p14:creationId xmlns:p14="http://schemas.microsoft.com/office/powerpoint/2010/main" val="162013538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TotalTime>
  <Words>1139</Words>
  <Application>Microsoft Office PowerPoint</Application>
  <PresentationFormat>Panorámica</PresentationFormat>
  <Paragraphs>35</Paragraphs>
  <Slides>33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33</vt:i4>
      </vt:variant>
    </vt:vector>
  </HeadingPairs>
  <TitlesOfParts>
    <vt:vector size="37" baseType="lpstr">
      <vt:lpstr>Arial</vt:lpstr>
      <vt:lpstr>Calibri</vt:lpstr>
      <vt:lpstr>Calibri Light</vt:lpstr>
      <vt:lpstr>Tema de Office</vt:lpstr>
      <vt:lpstr>Presentación de PowerPoint</vt:lpstr>
      <vt:lpstr>INFORME BIMESTRAL DE ACTIVIDADES  DE LA COMISIÓN EDILICIA PERMANENTE  DE SEGURIDAD PÚBLICA Y TRÁNSITO  (DEL 1° DE ENERO AL 27 DE FEBRERO DE 2024)</vt:lpstr>
      <vt:lpstr>Soy la Lic. Sara Mosqueda Torres, presidenta de la Comisión de Seguridad Pública y Tránsito Municipal del H. Ayuntamiento Constitucional de Puerto Vallarta, y participo como regidora colegiada en las siguientes comisiones: Cultura  Deportes  Medio Ambiente  Protección Civil, Gestión de Riesgos y Bomberos      </vt:lpstr>
      <vt:lpstr>Reglamentos y Puntos Constitucionales    Gobernación  Ordenamiento Territorial    Igualdad de Género y Desarrollo Integral Humano Justicia y Derechos Humanos Hacienda Carrera Policial Honor y Justicia Soy miembro del Consejo Técnico de Catastro Municipal </vt:lpstr>
      <vt:lpstr>Presentación de PowerPoint</vt:lpstr>
      <vt:lpstr>Trabajo en coordinación con el Director de Seguridad Ciudadana, el Subdirector de Tránsito, el Subdirector de la Policía Turística, el  Subdirector de la Academia de policía, la encargada de Prevención del Delito y con la encargada de proximidad social, para dar un servicio de calidad a los vallartenses, a la vez se procura capacitar al personal de Seguridad  Ciudadana  periódicamente en diferentes aspectos para que a la vez ellos brinden un eficiente servicio a los habitantes de nuestra comunidad con la firme convicción de servir con respeto y honestidad a la ciudadanía.  Se les exhorta a la población  a fomentar la cultura de la denuncia  y a utilizar el 911 en caso de  emergencia.  </vt:lpstr>
      <vt:lpstr>   Atiendo a los elementos de Seguridad Ciudadana que solicitan apoyo en relación con el trabajo que desempeñan, cabe mencionar que los temas constantes de ellos son los referentes a la antigüedad en el servicio, el ascenso de grado, descuentos económicos injustificados y desempeño de labores diferentes a su nombramiento.</vt:lpstr>
      <vt:lpstr>ASISTÍ A LA ENTREGA DE CAMIONES RECOLECTORES 04 DE ENERO DE 2024 A LAS 17:30 HORAS EN LA UNIDAD DEPORTIVA AGUSTÍN FLORES CONTRERAS </vt:lpstr>
      <vt:lpstr>ASISTÍ L ARRANQUE DE MODERNIZACIÓN DE ALUMBRADO PÚBLICO EN LA AV. LOS POETAS  08 DE ENERO DE 2024 A LAS 17:30 HORAS EN  AV. LOS POETAS</vt:lpstr>
      <vt:lpstr>ASISTÍ A LA ENTREGA DE CALZADO PARA EL PERSONAL DE PROTECCIÓN CIVIL Y BOMBEROS  09 DE ENERO DE 2024 A LAS 17:30 HORAS EN LA BASE CENTRAL DE PROTECCIÓN CIVIL Y BOMBEROS EN LA COLONIA LÁZARO CÁRDENAS</vt:lpstr>
      <vt:lpstr>ASISTÍ A LA INAUGURACIÓN DE LA CALLE CORREGIDORA  11 DE ENERO DE 2024 A LAS 17:30 HORAS EN CALLE CORREGIDORA EN LA COLONIA VALENTÍN GÓMEZ FARIAS</vt:lpstr>
      <vt:lpstr>ASISTÍ A LA “MESA PARA LA CONSTRUCCIÓN DE PAZ Y SEGURIDA”  12 DE ENERO DE 2024 A LAS 10:00 HORAS EN LA UMA</vt:lpstr>
      <vt:lpstr>ATENDÍ A CIUDADANOS EN LA ACTIVIDAD DENOMINADA “CHARLA CON TU REGIDORA”  12 DE ENERO DE 2024 A LAS 11:40 HORAS EN LA UMA</vt:lpstr>
      <vt:lpstr>ASISTÍ A LA ENTREGA DE CUARTOS HABITACIÓN QUE HIZO ENTREGA EL PRESIDENTE MUNICIPAL  17 DE ENERO DE 2024 A LAS 17:30 HORAS EN CALLE APENINOS # 544, COLONIA VOLCANES  </vt:lpstr>
      <vt:lpstr>ATENDÍ A CIUDADANOS EN LA ACTIVIDAD DENOMINADA “CHARLA CON TU REGIDORA”  18 DE ENERO DE 2024 A LAS 09:00 HORAS EN LA UMA</vt:lpstr>
      <vt:lpstr>ORGANICÉ UNA CONVIVENCIA PARA LOS ELEMENTOS DE LA ACADEMIA DE SEGURIDAD CIUDADANA    19 DE ENERO DE 2024 A LAS 08:00 HORAS EN LA ACADEMIA DE POLICIA EN LA DELEGACIÓN DE LAS JUNTAS </vt:lpstr>
      <vt:lpstr>ASISTÍ A LA INAUGURACIÓN DEL DOMO DE LA PRIMARIA BENITO JUÁREZ   22 DE ENERO DE 2024 A LAS 10:00 HORAS EN LA COLONIA BUENOS AIRES</vt:lpstr>
      <vt:lpstr>ASISTÍ A LA SESIÓN DE LA COMISIÓN DE IGUALDAD DE GÉNERO Y DESARROLLO INTEGRAL HUMANO   25 DE ENERO DE 2024 A LAS 10:00 HORAS EN EL SALÓN CABILDO DE LA PRESIDENCIA MUNICIPAL</vt:lpstr>
      <vt:lpstr>ASISTÍ A LA INAUGURACIÓN DE LA CALLE TAMAULIPAS  25 DE ENERO DE 2024 A LAS 17:30 HORAS EN LA COLONIA MOJONERAS</vt:lpstr>
      <vt:lpstr>ASISTÍ A REUNIÓN DE TRABAJO CON PERSONAL DE LA UNIDAD DE BÚSQUEDA DE PERSONAS DEL ESTADO DE JALISCO, TAMBIÉN ASISTIERON  LOS COMPAÑEROS DE LA DIRECCIÓN DE SEGURIDAD CIUDADANA DE PUERTO VALLARTA, JALISCO. 26 DE ENERO DE 2024 A LAS 12:00 HORAS EN LA COMISARIA EN IXTAPA</vt:lpstr>
      <vt:lpstr>ASISTÍ EN LA REPRESENTACIÓN DEL PRESIDENTE MUNICIPAL A LA ACTIVIDAD DENOMINADA “PASEOS DOMINICALES” 28 DE ENERO DE 2024 A LAS 08:00 HORAS EN EL CAMPO MILITAR No. 41-A PUERTO VALLARTA</vt:lpstr>
      <vt:lpstr>SESIÓN ORDINARIA DEL PLENO   14 DE FEBRERO DE 2024 A LAS 10:00 HORAS EN EL SALÓN CABILDO DE LA PRESIDENCIA MUNICIPAL</vt:lpstr>
      <vt:lpstr>ASISTÍ AL ARRANQUE DE OBRA DE LA CALLE MAR DE CORTÉS  19 DE FEBRERO DE 2024 A LAS 17:30 HORAS EN  LA COLONIA PALMAR DE ARAMARA </vt:lpstr>
      <vt:lpstr>ASISTÍ A LA ENTREGA DE VENTANALES EN LA ESCUELA DE TELE BACHILLERATO DEL RANCHITO  21 DE FEBRERO DE 2024 A LAS 10:30 HORAS EN LA COMUNIDAD DEL RANCHITO JALISCO</vt:lpstr>
      <vt:lpstr>ATENDÍ A CIUDADANOS EN LA ACTIVIDAD DENOMINADA “CHARLA CON TU REGIDORA”  23 DE FEBRERO DE 2024 A LAS 09:00 HORAS EN LA UMA   </vt:lpstr>
      <vt:lpstr>ASISTÍ AL ACTO CÍVICO EN CONMEMORACIÓN DEL DÍA DE LA BANDERA  24 DE FEBRERO DE 2024  A LAS 10:45 HORAS EN LA UNIDAD DEPORTIVA AGUSTÍN FLORES CONTRERAS</vt:lpstr>
      <vt:lpstr>ASISTÍ A LA INAUGURACIÓN DE AMPLIACIÓN DE RED DE AGUA POTABLE DE LA COLONIA  LAGOS  24 DE FEBRERO DE 2024  A LAS 17:00 HORAS EN LA CALLE ZIRAHUEN, EN LA COLONIA LAGOS</vt:lpstr>
      <vt:lpstr>ASISTÍ EN LA REPRESENTACIÓN DEL PRESIDENTEA LA INAUGURACIÓN DE ENCUENTROS DEPORTIVOS DE SECUNDARIAS TÉCNICAS EN SU ETAPA ESTATAL  26 DE FEBRERO DE 2024  A LAS 08:00 HORAS EN LA UNIDAD DEPORTIVA AGUSTÍN FLORES CONTRERAS</vt:lpstr>
      <vt:lpstr>ASISTÍ A LA INAUGURACIÓN DE POZO, EN LA DESEMBOCADA JALISCO  26 DE FEBRERO DE 2024 A LAS 12:30 HORAS EN LA DESEMBOCADA JALISCO</vt:lpstr>
      <vt:lpstr>ASISTÍ A LA ENTREGA DE UNIDADES Y UNIFORMES A LA DIRECCIÓN DE SERVICIOS PÚBLICOS  26 DE FEBRERO DE 2024 A LAS 17:30 HORAS EN LA UNIDAD DEPORTIVA AGUSTÍN FLORES CONTRERAS </vt:lpstr>
      <vt:lpstr>ASISTÍ A LA ENTREGA DE UNIDADES Y UNIFORMES A LA DIRECCIÓN DE SERVICIOS PÚBLICOS  26 DE FEBRERO DE 2024 A LAS 17:30 HORAS EN LA UNIDAD DEPORTIVA AGUSTÍN FLORES CONTRERAS </vt:lpstr>
      <vt:lpstr>ASISTÍ A LA ENTREGA DE UNIDADES Y UNIFORMES A LA DIRECCIÓN DE SERVICIOS PÚBLICOS  26 DE FEBRERO DE 2024 A LAS 17:30 HORAS EN LA UNIDAD DEPORTIVA AGUSTÍN FLORES CONTRERAS </vt:lpstr>
      <vt:lpstr>ASISTE A LA SESION EXTRAORDINARIA DEL HONORABLE AYUNTAMIENTO CONTITUCIONAL DE PUERTO VALLARTA, JALISCO.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ASISTÍ A LA SESIÓN DE LA COMISIÓN DE IGUALDAD DE GÉNERO Y DESARROLLO INTEGRAL HUMANO   25 DE ENERO DE 2024 A LAS 10:00 HORAS EN EL SALÓN CABILDO DE LA PRESIDENCIA MUNICIPAL</dc:title>
  <dc:creator>Reyna Agraz</dc:creator>
  <cp:lastModifiedBy>REGI.106</cp:lastModifiedBy>
  <cp:revision>44</cp:revision>
  <cp:lastPrinted>2024-02-27T19:32:40Z</cp:lastPrinted>
  <dcterms:created xsi:type="dcterms:W3CDTF">2024-01-30T00:22:39Z</dcterms:created>
  <dcterms:modified xsi:type="dcterms:W3CDTF">2024-02-27T19:45:05Z</dcterms:modified>
</cp:coreProperties>
</file>